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84" r:id="rId2"/>
    <p:sldId id="256" r:id="rId3"/>
    <p:sldId id="257" r:id="rId4"/>
    <p:sldId id="258" r:id="rId5"/>
    <p:sldId id="259" r:id="rId6"/>
    <p:sldId id="264" r:id="rId7"/>
    <p:sldId id="260" r:id="rId8"/>
    <p:sldId id="266" r:id="rId9"/>
    <p:sldId id="261" r:id="rId10"/>
    <p:sldId id="262" r:id="rId11"/>
    <p:sldId id="263" r:id="rId12"/>
    <p:sldId id="283" r:id="rId13"/>
    <p:sldId id="278" r:id="rId14"/>
    <p:sldId id="277" r:id="rId15"/>
    <p:sldId id="279" r:id="rId16"/>
    <p:sldId id="282" r:id="rId17"/>
    <p:sldId id="267" r:id="rId18"/>
    <p:sldId id="268" r:id="rId19"/>
    <p:sldId id="269" r:id="rId20"/>
    <p:sldId id="270" r:id="rId21"/>
    <p:sldId id="271" r:id="rId22"/>
    <p:sldId id="265" r:id="rId23"/>
    <p:sldId id="272" r:id="rId24"/>
    <p:sldId id="274" r:id="rId25"/>
    <p:sldId id="281" r:id="rId26"/>
    <p:sldId id="275" r:id="rId27"/>
    <p:sldId id="276" r:id="rId28"/>
    <p:sldId id="285" r:id="rId29"/>
    <p:sldId id="286" r:id="rId30"/>
    <p:sldId id="287" r:id="rId31"/>
    <p:sldId id="289" r:id="rId32"/>
    <p:sldId id="292" r:id="rId33"/>
    <p:sldId id="291" r:id="rId34"/>
    <p:sldId id="29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B58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566"/>
    <p:restoredTop sz="94659"/>
  </p:normalViewPr>
  <p:slideViewPr>
    <p:cSldViewPr snapToGrid="0" snapToObjects="1">
      <p:cViewPr>
        <p:scale>
          <a:sx n="120" d="100"/>
          <a:sy n="120" d="100"/>
        </p:scale>
        <p:origin x="144" y="800"/>
      </p:cViewPr>
      <p:guideLst/>
    </p:cSldViewPr>
  </p:slideViewPr>
  <p:notesTextViewPr>
    <p:cViewPr>
      <p:scale>
        <a:sx n="165" d="100"/>
        <a:sy n="16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3C964-1FDA-FF4D-B88A-82651D6186F1}" type="datetimeFigureOut">
              <a:rPr lang="en-US" smtClean="0"/>
              <a:t>3/23/21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211B34-18CC-D744-9E8C-A2A3BCB53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494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29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56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648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49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242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86585-7D03-C049-A98B-82732FECC6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44D6C1-65F4-E64F-B44E-C9F4A2791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FDF0AB-2CB2-3245-8F69-CB9865D83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44C52-9900-4748-9489-79043BBD3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AD505-82C3-8F4C-B285-1B1A4EE7A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851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18DF3-04A2-D442-800D-7752D1085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AC05CD-DD57-E54F-B8A4-86F7D18953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997D1-9B87-A24E-B840-67E97BD31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3E3C0-86AD-3C41-A5FC-234DA98CD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F2294-A014-954A-A7A7-315303A1D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95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0D013B-198C-A94A-8F69-B13B852C8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BEF297-6715-9246-A9F1-BF5EA6279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3137D-5B54-6F4E-8F6C-1745D7D2D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5482D9-FD68-6E4B-B4EB-756C05274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E6F0C-1D96-2147-B548-07A59A680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037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F2847-6C5A-1D44-899B-8AAE933AD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84BF2-CC8E-494C-9F0F-5DCD406CB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B7F27-D172-A545-ABE9-DC9FC149B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7C1A1-5633-1048-8849-D279D021A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F546B-CE50-AA4A-9780-25FEC1262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70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20119-122B-C84B-AC16-CA27030ED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8FF18-7FDA-5240-A538-FD3DFA4B70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5E2ED-77C2-2B44-9AC5-1F24168E1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3A4D2-BD2F-5842-AF10-7A68ADB79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BB349-37B3-384E-9BA9-B8CBE5BCD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252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9A92E-2005-AA49-9D1E-88059E850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6C4A0-A8ED-854C-BF73-5BA8A54FE0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162709-9203-9841-9AA0-1733B1301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B5519C-1A5A-F247-93A4-8C4E7CE49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2FFF1-09F1-B24E-B256-8916B1362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C870DD-8A4F-E949-8184-A9A49B8FB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15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8A34E-8729-6146-8B13-264971701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C77EC5-EE67-F14B-A801-E671ABE45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821072-7B4A-484A-8CFA-72AAC60DD3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328FB-8DE3-3948-9999-D4D2FDD8CB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9250A2-A93E-974C-93BC-81C80A7916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72D024-78F0-0D42-BDED-FFD638F13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1258FF-D96C-ED49-AB93-1AF03D338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7E37A4-9B2C-074C-92BE-B9CFA0ED3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18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32A88-6CE3-B848-9862-042A21D48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FE556-2780-5141-A0E8-499293856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D82D7A-9687-CA4F-8DE4-728031B07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03A170-E985-1641-BE51-D43A7212D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613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637EFD-919C-F64F-AD11-5F318CD91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AD2238-A419-6C4E-9952-6D1560162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B3BA9D-46AD-A044-8049-850C384AA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26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36EA9-FA73-6B47-928F-011E6DE73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22D1B-29DB-B64A-90B9-7AD557868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247A51-DA99-A243-A100-4D53218B4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905851-9848-C94B-BD43-7E12EB95C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2E8D77-E4A2-464D-AAB5-A4671F1A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F2E18D-7DE9-7D44-8199-D0AB80EED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16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D856B-42CD-164E-BC94-E3FDFE560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A51D60-6ACD-534D-85DE-B9CE91F6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893C6E-577E-5D43-BE39-4813732BA7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3F0A42-90FF-9D4D-B248-EF131A33B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539B4C-CE83-BF46-84FF-DA5907206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A0AA4-0D67-6840-9FA7-A708D3421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12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FF3427-6E98-0048-A609-F56F9B9D6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F8F7C3-26A8-BB42-BF9F-0B5A67C70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EB6A7-BF22-FC47-B841-F127986E93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9FE3B-EC58-5549-AF65-699B5C67D369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A4C80-1F9D-AF4E-91A1-1FC993225D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EAB9B-F682-F444-B77D-BF3B0EFE57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50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image" Target="../media/image59.emf"/><Relationship Id="rId7" Type="http://schemas.openxmlformats.org/officeDocument/2006/relationships/image" Target="../media/image63.em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13" Type="http://schemas.openxmlformats.org/officeDocument/2006/relationships/image" Target="../media/image76.emf"/><Relationship Id="rId18" Type="http://schemas.openxmlformats.org/officeDocument/2006/relationships/image" Target="../media/image81.emf"/><Relationship Id="rId3" Type="http://schemas.openxmlformats.org/officeDocument/2006/relationships/image" Target="../media/image66.emf"/><Relationship Id="rId7" Type="http://schemas.openxmlformats.org/officeDocument/2006/relationships/image" Target="../media/image70.emf"/><Relationship Id="rId12" Type="http://schemas.openxmlformats.org/officeDocument/2006/relationships/image" Target="../media/image75.emf"/><Relationship Id="rId17" Type="http://schemas.openxmlformats.org/officeDocument/2006/relationships/image" Target="../media/image80.emf"/><Relationship Id="rId2" Type="http://schemas.openxmlformats.org/officeDocument/2006/relationships/image" Target="../media/image65.emf"/><Relationship Id="rId16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emf"/><Relationship Id="rId11" Type="http://schemas.openxmlformats.org/officeDocument/2006/relationships/image" Target="../media/image74.emf"/><Relationship Id="rId5" Type="http://schemas.openxmlformats.org/officeDocument/2006/relationships/image" Target="../media/image68.emf"/><Relationship Id="rId15" Type="http://schemas.openxmlformats.org/officeDocument/2006/relationships/image" Target="../media/image78.emf"/><Relationship Id="rId10" Type="http://schemas.openxmlformats.org/officeDocument/2006/relationships/image" Target="../media/image73.emf"/><Relationship Id="rId19" Type="http://schemas.openxmlformats.org/officeDocument/2006/relationships/image" Target="../media/image82.emf"/><Relationship Id="rId4" Type="http://schemas.openxmlformats.org/officeDocument/2006/relationships/image" Target="../media/image67.emf"/><Relationship Id="rId9" Type="http://schemas.openxmlformats.org/officeDocument/2006/relationships/image" Target="../media/image72.emf"/><Relationship Id="rId14" Type="http://schemas.openxmlformats.org/officeDocument/2006/relationships/image" Target="../media/image77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13" Type="http://schemas.openxmlformats.org/officeDocument/2006/relationships/image" Target="../media/image94.emf"/><Relationship Id="rId18" Type="http://schemas.openxmlformats.org/officeDocument/2006/relationships/image" Target="../media/image99.emf"/><Relationship Id="rId3" Type="http://schemas.openxmlformats.org/officeDocument/2006/relationships/image" Target="../media/image84.emf"/><Relationship Id="rId7" Type="http://schemas.openxmlformats.org/officeDocument/2006/relationships/image" Target="../media/image88.emf"/><Relationship Id="rId12" Type="http://schemas.openxmlformats.org/officeDocument/2006/relationships/image" Target="../media/image93.emf"/><Relationship Id="rId17" Type="http://schemas.openxmlformats.org/officeDocument/2006/relationships/image" Target="../media/image98.emf"/><Relationship Id="rId2" Type="http://schemas.openxmlformats.org/officeDocument/2006/relationships/image" Target="../media/image83.emf"/><Relationship Id="rId16" Type="http://schemas.openxmlformats.org/officeDocument/2006/relationships/image" Target="../media/image97.emf"/><Relationship Id="rId20" Type="http://schemas.openxmlformats.org/officeDocument/2006/relationships/image" Target="../media/image10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emf"/><Relationship Id="rId11" Type="http://schemas.openxmlformats.org/officeDocument/2006/relationships/image" Target="../media/image92.emf"/><Relationship Id="rId5" Type="http://schemas.openxmlformats.org/officeDocument/2006/relationships/image" Target="../media/image86.emf"/><Relationship Id="rId15" Type="http://schemas.openxmlformats.org/officeDocument/2006/relationships/image" Target="../media/image96.emf"/><Relationship Id="rId10" Type="http://schemas.openxmlformats.org/officeDocument/2006/relationships/image" Target="../media/image91.emf"/><Relationship Id="rId19" Type="http://schemas.openxmlformats.org/officeDocument/2006/relationships/image" Target="../media/image100.emf"/><Relationship Id="rId4" Type="http://schemas.openxmlformats.org/officeDocument/2006/relationships/image" Target="../media/image85.emf"/><Relationship Id="rId9" Type="http://schemas.openxmlformats.org/officeDocument/2006/relationships/image" Target="../media/image90.emf"/><Relationship Id="rId14" Type="http://schemas.openxmlformats.org/officeDocument/2006/relationships/image" Target="../media/image95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emf"/><Relationship Id="rId13" Type="http://schemas.openxmlformats.org/officeDocument/2006/relationships/image" Target="../media/image112.emf"/><Relationship Id="rId18" Type="http://schemas.openxmlformats.org/officeDocument/2006/relationships/image" Target="../media/image117.emf"/><Relationship Id="rId3" Type="http://schemas.openxmlformats.org/officeDocument/2006/relationships/image" Target="../media/image102.emf"/><Relationship Id="rId7" Type="http://schemas.openxmlformats.org/officeDocument/2006/relationships/image" Target="../media/image106.emf"/><Relationship Id="rId12" Type="http://schemas.openxmlformats.org/officeDocument/2006/relationships/image" Target="../media/image111.emf"/><Relationship Id="rId17" Type="http://schemas.openxmlformats.org/officeDocument/2006/relationships/image" Target="../media/image116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5.emf"/><Relationship Id="rId20" Type="http://schemas.openxmlformats.org/officeDocument/2006/relationships/image" Target="../media/image8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emf"/><Relationship Id="rId11" Type="http://schemas.openxmlformats.org/officeDocument/2006/relationships/image" Target="../media/image110.emf"/><Relationship Id="rId5" Type="http://schemas.openxmlformats.org/officeDocument/2006/relationships/image" Target="../media/image104.emf"/><Relationship Id="rId15" Type="http://schemas.openxmlformats.org/officeDocument/2006/relationships/image" Target="../media/image114.emf"/><Relationship Id="rId10" Type="http://schemas.openxmlformats.org/officeDocument/2006/relationships/image" Target="../media/image109.emf"/><Relationship Id="rId19" Type="http://schemas.openxmlformats.org/officeDocument/2006/relationships/image" Target="../media/image118.emf"/><Relationship Id="rId4" Type="http://schemas.openxmlformats.org/officeDocument/2006/relationships/image" Target="../media/image103.emf"/><Relationship Id="rId9" Type="http://schemas.openxmlformats.org/officeDocument/2006/relationships/image" Target="../media/image108.emf"/><Relationship Id="rId14" Type="http://schemas.openxmlformats.org/officeDocument/2006/relationships/image" Target="../media/image113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emf"/><Relationship Id="rId13" Type="http://schemas.openxmlformats.org/officeDocument/2006/relationships/image" Target="../media/image113.emf"/><Relationship Id="rId18" Type="http://schemas.openxmlformats.org/officeDocument/2006/relationships/image" Target="../media/image118.emf"/><Relationship Id="rId3" Type="http://schemas.openxmlformats.org/officeDocument/2006/relationships/image" Target="../media/image103.emf"/><Relationship Id="rId21" Type="http://schemas.openxmlformats.org/officeDocument/2006/relationships/image" Target="../media/image120.emf"/><Relationship Id="rId7" Type="http://schemas.openxmlformats.org/officeDocument/2006/relationships/image" Target="../media/image107.emf"/><Relationship Id="rId12" Type="http://schemas.openxmlformats.org/officeDocument/2006/relationships/image" Target="../media/image112.emf"/><Relationship Id="rId17" Type="http://schemas.openxmlformats.org/officeDocument/2006/relationships/image" Target="../media/image117.emf"/><Relationship Id="rId2" Type="http://schemas.openxmlformats.org/officeDocument/2006/relationships/image" Target="../media/image119.emf"/><Relationship Id="rId16" Type="http://schemas.openxmlformats.org/officeDocument/2006/relationships/image" Target="../media/image116.emf"/><Relationship Id="rId20" Type="http://schemas.openxmlformats.org/officeDocument/2006/relationships/image" Target="../media/image8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emf"/><Relationship Id="rId11" Type="http://schemas.openxmlformats.org/officeDocument/2006/relationships/image" Target="../media/image111.emf"/><Relationship Id="rId5" Type="http://schemas.openxmlformats.org/officeDocument/2006/relationships/image" Target="../media/image105.emf"/><Relationship Id="rId15" Type="http://schemas.openxmlformats.org/officeDocument/2006/relationships/image" Target="../media/image115.emf"/><Relationship Id="rId10" Type="http://schemas.openxmlformats.org/officeDocument/2006/relationships/image" Target="../media/image110.emf"/><Relationship Id="rId19" Type="http://schemas.openxmlformats.org/officeDocument/2006/relationships/image" Target="../media/image82.emf"/><Relationship Id="rId4" Type="http://schemas.openxmlformats.org/officeDocument/2006/relationships/image" Target="../media/image104.emf"/><Relationship Id="rId9" Type="http://schemas.openxmlformats.org/officeDocument/2006/relationships/image" Target="../media/image109.emf"/><Relationship Id="rId14" Type="http://schemas.openxmlformats.org/officeDocument/2006/relationships/image" Target="../media/image114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.png"/><Relationship Id="rId7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13" Type="http://schemas.openxmlformats.org/officeDocument/2006/relationships/image" Target="../media/image94.emf"/><Relationship Id="rId18" Type="http://schemas.openxmlformats.org/officeDocument/2006/relationships/image" Target="../media/image99.emf"/><Relationship Id="rId3" Type="http://schemas.openxmlformats.org/officeDocument/2006/relationships/image" Target="../media/image84.emf"/><Relationship Id="rId21" Type="http://schemas.openxmlformats.org/officeDocument/2006/relationships/image" Target="../media/image120.emf"/><Relationship Id="rId7" Type="http://schemas.openxmlformats.org/officeDocument/2006/relationships/image" Target="../media/image88.emf"/><Relationship Id="rId12" Type="http://schemas.openxmlformats.org/officeDocument/2006/relationships/image" Target="../media/image93.emf"/><Relationship Id="rId17" Type="http://schemas.openxmlformats.org/officeDocument/2006/relationships/image" Target="../media/image98.emf"/><Relationship Id="rId2" Type="http://schemas.openxmlformats.org/officeDocument/2006/relationships/image" Target="../media/image126.emf"/><Relationship Id="rId16" Type="http://schemas.openxmlformats.org/officeDocument/2006/relationships/image" Target="../media/image97.emf"/><Relationship Id="rId20" Type="http://schemas.openxmlformats.org/officeDocument/2006/relationships/image" Target="../media/image10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emf"/><Relationship Id="rId11" Type="http://schemas.openxmlformats.org/officeDocument/2006/relationships/image" Target="../media/image92.emf"/><Relationship Id="rId5" Type="http://schemas.openxmlformats.org/officeDocument/2006/relationships/image" Target="../media/image86.emf"/><Relationship Id="rId15" Type="http://schemas.openxmlformats.org/officeDocument/2006/relationships/image" Target="../media/image96.emf"/><Relationship Id="rId10" Type="http://schemas.openxmlformats.org/officeDocument/2006/relationships/image" Target="../media/image91.emf"/><Relationship Id="rId19" Type="http://schemas.openxmlformats.org/officeDocument/2006/relationships/image" Target="../media/image100.emf"/><Relationship Id="rId4" Type="http://schemas.openxmlformats.org/officeDocument/2006/relationships/image" Target="../media/image85.emf"/><Relationship Id="rId9" Type="http://schemas.openxmlformats.org/officeDocument/2006/relationships/image" Target="../media/image90.emf"/><Relationship Id="rId14" Type="http://schemas.openxmlformats.org/officeDocument/2006/relationships/image" Target="../media/image95.emf"/><Relationship Id="rId22" Type="http://schemas.openxmlformats.org/officeDocument/2006/relationships/image" Target="../media/image127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13" Type="http://schemas.openxmlformats.org/officeDocument/2006/relationships/image" Target="../media/image94.emf"/><Relationship Id="rId18" Type="http://schemas.openxmlformats.org/officeDocument/2006/relationships/image" Target="../media/image99.emf"/><Relationship Id="rId3" Type="http://schemas.openxmlformats.org/officeDocument/2006/relationships/image" Target="../media/image84.emf"/><Relationship Id="rId7" Type="http://schemas.openxmlformats.org/officeDocument/2006/relationships/image" Target="../media/image88.emf"/><Relationship Id="rId12" Type="http://schemas.openxmlformats.org/officeDocument/2006/relationships/image" Target="../media/image93.emf"/><Relationship Id="rId17" Type="http://schemas.openxmlformats.org/officeDocument/2006/relationships/image" Target="../media/image98.emf"/><Relationship Id="rId2" Type="http://schemas.openxmlformats.org/officeDocument/2006/relationships/image" Target="../media/image126.emf"/><Relationship Id="rId16" Type="http://schemas.openxmlformats.org/officeDocument/2006/relationships/image" Target="../media/image97.emf"/><Relationship Id="rId20" Type="http://schemas.openxmlformats.org/officeDocument/2006/relationships/image" Target="../media/image10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emf"/><Relationship Id="rId11" Type="http://schemas.openxmlformats.org/officeDocument/2006/relationships/image" Target="../media/image92.emf"/><Relationship Id="rId5" Type="http://schemas.openxmlformats.org/officeDocument/2006/relationships/image" Target="../media/image86.emf"/><Relationship Id="rId15" Type="http://schemas.openxmlformats.org/officeDocument/2006/relationships/image" Target="../media/image96.emf"/><Relationship Id="rId10" Type="http://schemas.openxmlformats.org/officeDocument/2006/relationships/image" Target="../media/image91.emf"/><Relationship Id="rId19" Type="http://schemas.openxmlformats.org/officeDocument/2006/relationships/image" Target="../media/image100.emf"/><Relationship Id="rId4" Type="http://schemas.openxmlformats.org/officeDocument/2006/relationships/image" Target="../media/image85.emf"/><Relationship Id="rId9" Type="http://schemas.openxmlformats.org/officeDocument/2006/relationships/image" Target="../media/image90.emf"/><Relationship Id="rId14" Type="http://schemas.openxmlformats.org/officeDocument/2006/relationships/image" Target="../media/image95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13" Type="http://schemas.openxmlformats.org/officeDocument/2006/relationships/image" Target="../media/image97.emf"/><Relationship Id="rId18" Type="http://schemas.openxmlformats.org/officeDocument/2006/relationships/image" Target="../media/image87.emf"/><Relationship Id="rId3" Type="http://schemas.openxmlformats.org/officeDocument/2006/relationships/image" Target="../media/image130.emf"/><Relationship Id="rId7" Type="http://schemas.openxmlformats.org/officeDocument/2006/relationships/image" Target="../media/image88.emf"/><Relationship Id="rId12" Type="http://schemas.openxmlformats.org/officeDocument/2006/relationships/image" Target="../media/image96.emf"/><Relationship Id="rId17" Type="http://schemas.openxmlformats.org/officeDocument/2006/relationships/image" Target="../media/image100.e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01.emf"/><Relationship Id="rId20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emf"/><Relationship Id="rId11" Type="http://schemas.openxmlformats.org/officeDocument/2006/relationships/image" Target="../media/image95.emf"/><Relationship Id="rId5" Type="http://schemas.openxmlformats.org/officeDocument/2006/relationships/image" Target="../media/image85.emf"/><Relationship Id="rId15" Type="http://schemas.openxmlformats.org/officeDocument/2006/relationships/image" Target="../media/image99.emf"/><Relationship Id="rId10" Type="http://schemas.openxmlformats.org/officeDocument/2006/relationships/image" Target="../media/image94.emf"/><Relationship Id="rId19" Type="http://schemas.openxmlformats.org/officeDocument/2006/relationships/image" Target="../media/image93.emf"/><Relationship Id="rId4" Type="http://schemas.openxmlformats.org/officeDocument/2006/relationships/image" Target="../media/image84.emf"/><Relationship Id="rId9" Type="http://schemas.openxmlformats.org/officeDocument/2006/relationships/image" Target="../media/image91.emf"/><Relationship Id="rId14" Type="http://schemas.openxmlformats.org/officeDocument/2006/relationships/image" Target="../media/image98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13" Type="http://schemas.openxmlformats.org/officeDocument/2006/relationships/image" Target="../media/image98.emf"/><Relationship Id="rId18" Type="http://schemas.openxmlformats.org/officeDocument/2006/relationships/image" Target="../media/image93.emf"/><Relationship Id="rId3" Type="http://schemas.openxmlformats.org/officeDocument/2006/relationships/image" Target="../media/image84.emf"/><Relationship Id="rId7" Type="http://schemas.openxmlformats.org/officeDocument/2006/relationships/image" Target="../media/image89.emf"/><Relationship Id="rId12" Type="http://schemas.openxmlformats.org/officeDocument/2006/relationships/image" Target="../media/image97.emf"/><Relationship Id="rId17" Type="http://schemas.openxmlformats.org/officeDocument/2006/relationships/image" Target="../media/image100.emf"/><Relationship Id="rId2" Type="http://schemas.openxmlformats.org/officeDocument/2006/relationships/image" Target="../media/image131.emf"/><Relationship Id="rId16" Type="http://schemas.openxmlformats.org/officeDocument/2006/relationships/image" Target="../media/image8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emf"/><Relationship Id="rId11" Type="http://schemas.openxmlformats.org/officeDocument/2006/relationships/image" Target="../media/image96.emf"/><Relationship Id="rId5" Type="http://schemas.openxmlformats.org/officeDocument/2006/relationships/image" Target="../media/image86.emf"/><Relationship Id="rId15" Type="http://schemas.openxmlformats.org/officeDocument/2006/relationships/image" Target="../media/image101.emf"/><Relationship Id="rId10" Type="http://schemas.openxmlformats.org/officeDocument/2006/relationships/image" Target="../media/image95.emf"/><Relationship Id="rId4" Type="http://schemas.openxmlformats.org/officeDocument/2006/relationships/image" Target="../media/image85.emf"/><Relationship Id="rId9" Type="http://schemas.openxmlformats.org/officeDocument/2006/relationships/image" Target="../media/image94.emf"/><Relationship Id="rId14" Type="http://schemas.openxmlformats.org/officeDocument/2006/relationships/image" Target="../media/image99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13" Type="http://schemas.openxmlformats.org/officeDocument/2006/relationships/image" Target="../media/image98.emf"/><Relationship Id="rId3" Type="http://schemas.openxmlformats.org/officeDocument/2006/relationships/image" Target="../media/image84.emf"/><Relationship Id="rId7" Type="http://schemas.openxmlformats.org/officeDocument/2006/relationships/image" Target="../media/image89.emf"/><Relationship Id="rId12" Type="http://schemas.openxmlformats.org/officeDocument/2006/relationships/image" Target="../media/image97.emf"/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emf"/><Relationship Id="rId11" Type="http://schemas.openxmlformats.org/officeDocument/2006/relationships/image" Target="../media/image96.emf"/><Relationship Id="rId5" Type="http://schemas.openxmlformats.org/officeDocument/2006/relationships/image" Target="../media/image86.emf"/><Relationship Id="rId15" Type="http://schemas.openxmlformats.org/officeDocument/2006/relationships/image" Target="../media/image101.emf"/><Relationship Id="rId10" Type="http://schemas.openxmlformats.org/officeDocument/2006/relationships/image" Target="../media/image95.emf"/><Relationship Id="rId4" Type="http://schemas.openxmlformats.org/officeDocument/2006/relationships/image" Target="../media/image85.emf"/><Relationship Id="rId9" Type="http://schemas.openxmlformats.org/officeDocument/2006/relationships/image" Target="../media/image94.emf"/><Relationship Id="rId14" Type="http://schemas.openxmlformats.org/officeDocument/2006/relationships/image" Target="../media/image99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13" Type="http://schemas.openxmlformats.org/officeDocument/2006/relationships/image" Target="../media/image98.emf"/><Relationship Id="rId3" Type="http://schemas.openxmlformats.org/officeDocument/2006/relationships/image" Target="../media/image84.emf"/><Relationship Id="rId7" Type="http://schemas.openxmlformats.org/officeDocument/2006/relationships/image" Target="../media/image89.emf"/><Relationship Id="rId12" Type="http://schemas.openxmlformats.org/officeDocument/2006/relationships/image" Target="../media/image97.emf"/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emf"/><Relationship Id="rId11" Type="http://schemas.openxmlformats.org/officeDocument/2006/relationships/image" Target="../media/image96.emf"/><Relationship Id="rId5" Type="http://schemas.openxmlformats.org/officeDocument/2006/relationships/image" Target="../media/image86.emf"/><Relationship Id="rId15" Type="http://schemas.openxmlformats.org/officeDocument/2006/relationships/image" Target="../media/image101.emf"/><Relationship Id="rId10" Type="http://schemas.openxmlformats.org/officeDocument/2006/relationships/image" Target="../media/image95.emf"/><Relationship Id="rId4" Type="http://schemas.openxmlformats.org/officeDocument/2006/relationships/image" Target="../media/image85.emf"/><Relationship Id="rId9" Type="http://schemas.openxmlformats.org/officeDocument/2006/relationships/image" Target="../media/image94.emf"/><Relationship Id="rId14" Type="http://schemas.openxmlformats.org/officeDocument/2006/relationships/image" Target="../media/image99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emf"/><Relationship Id="rId3" Type="http://schemas.openxmlformats.org/officeDocument/2006/relationships/image" Target="../media/image133.emf"/><Relationship Id="rId7" Type="http://schemas.openxmlformats.org/officeDocument/2006/relationships/image" Target="../media/image137.emf"/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emf"/><Relationship Id="rId5" Type="http://schemas.openxmlformats.org/officeDocument/2006/relationships/image" Target="../media/image135.emf"/><Relationship Id="rId4" Type="http://schemas.openxmlformats.org/officeDocument/2006/relationships/image" Target="../media/image134.emf"/><Relationship Id="rId9" Type="http://schemas.openxmlformats.org/officeDocument/2006/relationships/image" Target="../media/image139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emf"/><Relationship Id="rId13" Type="http://schemas.openxmlformats.org/officeDocument/2006/relationships/image" Target="../media/image150.emf"/><Relationship Id="rId18" Type="http://schemas.openxmlformats.org/officeDocument/2006/relationships/image" Target="../media/image155.emf"/><Relationship Id="rId3" Type="http://schemas.openxmlformats.org/officeDocument/2006/relationships/image" Target="../media/image140.emf"/><Relationship Id="rId21" Type="http://schemas.openxmlformats.org/officeDocument/2006/relationships/image" Target="../media/image158.emf"/><Relationship Id="rId7" Type="http://schemas.openxmlformats.org/officeDocument/2006/relationships/image" Target="../media/image144.emf"/><Relationship Id="rId12" Type="http://schemas.openxmlformats.org/officeDocument/2006/relationships/image" Target="../media/image149.emf"/><Relationship Id="rId17" Type="http://schemas.openxmlformats.org/officeDocument/2006/relationships/image" Target="../media/image154.em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3.emf"/><Relationship Id="rId20" Type="http://schemas.openxmlformats.org/officeDocument/2006/relationships/image" Target="../media/image1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emf"/><Relationship Id="rId11" Type="http://schemas.openxmlformats.org/officeDocument/2006/relationships/image" Target="../media/image148.emf"/><Relationship Id="rId5" Type="http://schemas.openxmlformats.org/officeDocument/2006/relationships/image" Target="../media/image142.emf"/><Relationship Id="rId15" Type="http://schemas.openxmlformats.org/officeDocument/2006/relationships/image" Target="../media/image152.emf"/><Relationship Id="rId23" Type="http://schemas.openxmlformats.org/officeDocument/2006/relationships/image" Target="../media/image160.emf"/><Relationship Id="rId10" Type="http://schemas.openxmlformats.org/officeDocument/2006/relationships/image" Target="../media/image147.emf"/><Relationship Id="rId19" Type="http://schemas.openxmlformats.org/officeDocument/2006/relationships/image" Target="../media/image156.emf"/><Relationship Id="rId4" Type="http://schemas.openxmlformats.org/officeDocument/2006/relationships/image" Target="../media/image141.emf"/><Relationship Id="rId9" Type="http://schemas.openxmlformats.org/officeDocument/2006/relationships/image" Target="../media/image146.emf"/><Relationship Id="rId14" Type="http://schemas.openxmlformats.org/officeDocument/2006/relationships/image" Target="../media/image151.emf"/><Relationship Id="rId22" Type="http://schemas.openxmlformats.org/officeDocument/2006/relationships/image" Target="../media/image159.emf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1.emf"/><Relationship Id="rId18" Type="http://schemas.openxmlformats.org/officeDocument/2006/relationships/image" Target="../media/image176.emf"/><Relationship Id="rId26" Type="http://schemas.openxmlformats.org/officeDocument/2006/relationships/image" Target="../media/image184.emf"/><Relationship Id="rId21" Type="http://schemas.openxmlformats.org/officeDocument/2006/relationships/image" Target="../media/image179.emf"/><Relationship Id="rId34" Type="http://schemas.openxmlformats.org/officeDocument/2006/relationships/image" Target="../media/image192.emf"/><Relationship Id="rId7" Type="http://schemas.openxmlformats.org/officeDocument/2006/relationships/image" Target="../media/image165.emf"/><Relationship Id="rId12" Type="http://schemas.openxmlformats.org/officeDocument/2006/relationships/image" Target="../media/image170.emf"/><Relationship Id="rId17" Type="http://schemas.openxmlformats.org/officeDocument/2006/relationships/image" Target="../media/image175.emf"/><Relationship Id="rId25" Type="http://schemas.openxmlformats.org/officeDocument/2006/relationships/image" Target="../media/image183.emf"/><Relationship Id="rId33" Type="http://schemas.openxmlformats.org/officeDocument/2006/relationships/image" Target="../media/image191.emf"/><Relationship Id="rId38" Type="http://schemas.openxmlformats.org/officeDocument/2006/relationships/image" Target="../media/image196.em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74.emf"/><Relationship Id="rId20" Type="http://schemas.openxmlformats.org/officeDocument/2006/relationships/image" Target="../media/image178.emf"/><Relationship Id="rId29" Type="http://schemas.openxmlformats.org/officeDocument/2006/relationships/image" Target="../media/image18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emf"/><Relationship Id="rId11" Type="http://schemas.openxmlformats.org/officeDocument/2006/relationships/image" Target="../media/image169.emf"/><Relationship Id="rId24" Type="http://schemas.openxmlformats.org/officeDocument/2006/relationships/image" Target="../media/image182.emf"/><Relationship Id="rId32" Type="http://schemas.openxmlformats.org/officeDocument/2006/relationships/image" Target="../media/image190.emf"/><Relationship Id="rId37" Type="http://schemas.openxmlformats.org/officeDocument/2006/relationships/image" Target="../media/image195.emf"/><Relationship Id="rId5" Type="http://schemas.openxmlformats.org/officeDocument/2006/relationships/image" Target="../media/image163.emf"/><Relationship Id="rId15" Type="http://schemas.openxmlformats.org/officeDocument/2006/relationships/image" Target="../media/image173.emf"/><Relationship Id="rId23" Type="http://schemas.openxmlformats.org/officeDocument/2006/relationships/image" Target="../media/image181.emf"/><Relationship Id="rId28" Type="http://schemas.openxmlformats.org/officeDocument/2006/relationships/image" Target="../media/image186.emf"/><Relationship Id="rId36" Type="http://schemas.openxmlformats.org/officeDocument/2006/relationships/image" Target="../media/image194.emf"/><Relationship Id="rId10" Type="http://schemas.openxmlformats.org/officeDocument/2006/relationships/image" Target="../media/image168.emf"/><Relationship Id="rId19" Type="http://schemas.openxmlformats.org/officeDocument/2006/relationships/image" Target="../media/image177.emf"/><Relationship Id="rId31" Type="http://schemas.openxmlformats.org/officeDocument/2006/relationships/image" Target="../media/image189.emf"/><Relationship Id="rId4" Type="http://schemas.openxmlformats.org/officeDocument/2006/relationships/image" Target="../media/image162.emf"/><Relationship Id="rId9" Type="http://schemas.openxmlformats.org/officeDocument/2006/relationships/image" Target="../media/image167.emf"/><Relationship Id="rId14" Type="http://schemas.openxmlformats.org/officeDocument/2006/relationships/image" Target="../media/image172.emf"/><Relationship Id="rId22" Type="http://schemas.openxmlformats.org/officeDocument/2006/relationships/image" Target="../media/image180.emf"/><Relationship Id="rId27" Type="http://schemas.openxmlformats.org/officeDocument/2006/relationships/image" Target="../media/image185.emf"/><Relationship Id="rId30" Type="http://schemas.openxmlformats.org/officeDocument/2006/relationships/image" Target="../media/image188.emf"/><Relationship Id="rId35" Type="http://schemas.openxmlformats.org/officeDocument/2006/relationships/image" Target="../media/image193.emf"/><Relationship Id="rId8" Type="http://schemas.openxmlformats.org/officeDocument/2006/relationships/image" Target="../media/image166.emf"/><Relationship Id="rId3" Type="http://schemas.openxmlformats.org/officeDocument/2006/relationships/image" Target="../media/image161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emf"/><Relationship Id="rId13" Type="http://schemas.openxmlformats.org/officeDocument/2006/relationships/image" Target="../media/image208.emf"/><Relationship Id="rId18" Type="http://schemas.openxmlformats.org/officeDocument/2006/relationships/image" Target="../media/image213.emf"/><Relationship Id="rId3" Type="http://schemas.openxmlformats.org/officeDocument/2006/relationships/image" Target="../media/image198.emf"/><Relationship Id="rId21" Type="http://schemas.openxmlformats.org/officeDocument/2006/relationships/image" Target="../media/image216.emf"/><Relationship Id="rId7" Type="http://schemas.openxmlformats.org/officeDocument/2006/relationships/image" Target="../media/image202.emf"/><Relationship Id="rId12" Type="http://schemas.openxmlformats.org/officeDocument/2006/relationships/image" Target="../media/image207.emf"/><Relationship Id="rId17" Type="http://schemas.openxmlformats.org/officeDocument/2006/relationships/image" Target="../media/image212.emf"/><Relationship Id="rId2" Type="http://schemas.openxmlformats.org/officeDocument/2006/relationships/image" Target="../media/image197.emf"/><Relationship Id="rId16" Type="http://schemas.openxmlformats.org/officeDocument/2006/relationships/image" Target="../media/image211.emf"/><Relationship Id="rId20" Type="http://schemas.openxmlformats.org/officeDocument/2006/relationships/image" Target="../media/image2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emf"/><Relationship Id="rId11" Type="http://schemas.openxmlformats.org/officeDocument/2006/relationships/image" Target="../media/image206.emf"/><Relationship Id="rId5" Type="http://schemas.openxmlformats.org/officeDocument/2006/relationships/image" Target="../media/image200.emf"/><Relationship Id="rId15" Type="http://schemas.openxmlformats.org/officeDocument/2006/relationships/image" Target="../media/image210.emf"/><Relationship Id="rId10" Type="http://schemas.openxmlformats.org/officeDocument/2006/relationships/image" Target="../media/image205.emf"/><Relationship Id="rId19" Type="http://schemas.openxmlformats.org/officeDocument/2006/relationships/image" Target="../media/image214.emf"/><Relationship Id="rId4" Type="http://schemas.openxmlformats.org/officeDocument/2006/relationships/image" Target="../media/image199.emf"/><Relationship Id="rId9" Type="http://schemas.openxmlformats.org/officeDocument/2006/relationships/image" Target="../media/image204.emf"/><Relationship Id="rId14" Type="http://schemas.openxmlformats.org/officeDocument/2006/relationships/image" Target="../media/image209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emf"/><Relationship Id="rId13" Type="http://schemas.openxmlformats.org/officeDocument/2006/relationships/image" Target="../media/image151.emf"/><Relationship Id="rId18" Type="http://schemas.openxmlformats.org/officeDocument/2006/relationships/image" Target="../media/image156.emf"/><Relationship Id="rId3" Type="http://schemas.openxmlformats.org/officeDocument/2006/relationships/image" Target="../media/image141.emf"/><Relationship Id="rId21" Type="http://schemas.openxmlformats.org/officeDocument/2006/relationships/image" Target="../media/image159.emf"/><Relationship Id="rId7" Type="http://schemas.openxmlformats.org/officeDocument/2006/relationships/image" Target="../media/image145.emf"/><Relationship Id="rId12" Type="http://schemas.openxmlformats.org/officeDocument/2006/relationships/image" Target="../media/image150.emf"/><Relationship Id="rId17" Type="http://schemas.openxmlformats.org/officeDocument/2006/relationships/image" Target="../media/image155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54.emf"/><Relationship Id="rId20" Type="http://schemas.openxmlformats.org/officeDocument/2006/relationships/image" Target="../media/image1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emf"/><Relationship Id="rId11" Type="http://schemas.openxmlformats.org/officeDocument/2006/relationships/image" Target="../media/image149.emf"/><Relationship Id="rId5" Type="http://schemas.openxmlformats.org/officeDocument/2006/relationships/image" Target="../media/image143.emf"/><Relationship Id="rId15" Type="http://schemas.openxmlformats.org/officeDocument/2006/relationships/image" Target="../media/image153.emf"/><Relationship Id="rId10" Type="http://schemas.openxmlformats.org/officeDocument/2006/relationships/image" Target="../media/image148.emf"/><Relationship Id="rId19" Type="http://schemas.openxmlformats.org/officeDocument/2006/relationships/image" Target="../media/image157.emf"/><Relationship Id="rId4" Type="http://schemas.openxmlformats.org/officeDocument/2006/relationships/image" Target="../media/image142.emf"/><Relationship Id="rId9" Type="http://schemas.openxmlformats.org/officeDocument/2006/relationships/image" Target="../media/image147.emf"/><Relationship Id="rId14" Type="http://schemas.openxmlformats.org/officeDocument/2006/relationships/image" Target="../media/image152.emf"/><Relationship Id="rId22" Type="http://schemas.openxmlformats.org/officeDocument/2006/relationships/image" Target="../media/image160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0.png"/><Relationship Id="rId7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71A1DE7F-C07C-C74D-86B1-53ADD9315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08" r="8117"/>
          <a:stretch/>
        </p:blipFill>
        <p:spPr>
          <a:xfrm>
            <a:off x="-95834" y="1179433"/>
            <a:ext cx="6456836" cy="47053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27C565-0610-2943-A05C-E623465DA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002" y="964057"/>
            <a:ext cx="1736950" cy="14714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1B9728-B5BC-8B4F-BFCD-08A084211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942" y="855742"/>
            <a:ext cx="1809859" cy="15797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004FE0-B22E-1F4C-9AC1-F440E3305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223"/>
          <a:stretch/>
        </p:blipFill>
        <p:spPr>
          <a:xfrm>
            <a:off x="10201791" y="792362"/>
            <a:ext cx="1990209" cy="16431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6BAF9A-A918-8C4D-861B-AFBB04F3D1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381"/>
          <a:stretch/>
        </p:blipFill>
        <p:spPr>
          <a:xfrm>
            <a:off x="10223348" y="2502166"/>
            <a:ext cx="1861671" cy="15913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86945B-2302-D54F-A184-08AE2CB15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5759" y="2552418"/>
            <a:ext cx="1868224" cy="15410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5AD92A9-C14A-E046-B013-3659462EA2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0316" y="2596885"/>
            <a:ext cx="1757636" cy="149660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8902393-CD38-CC44-A6ED-F9A10159E6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48774" y="4162316"/>
            <a:ext cx="1954754" cy="1722427"/>
          </a:xfrm>
          <a:prstGeom prst="rect">
            <a:avLst/>
          </a:prstGeom>
        </p:spPr>
      </p:pic>
      <p:pic>
        <p:nvPicPr>
          <p:cNvPr id="23" name="Picture 22" descr="A picture containing sitting&#10;&#10;Description automatically generated">
            <a:extLst>
              <a:ext uri="{FF2B5EF4-FFF2-40B4-BE49-F238E27FC236}">
                <a16:creationId xmlns:a16="http://schemas.microsoft.com/office/drawing/2014/main" id="{86879DF2-009B-554B-AD4E-AE3BE54AB0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90630" y="4526185"/>
            <a:ext cx="1710185" cy="1358558"/>
          </a:xfrm>
          <a:prstGeom prst="rect">
            <a:avLst/>
          </a:prstGeom>
        </p:spPr>
      </p:pic>
      <p:pic>
        <p:nvPicPr>
          <p:cNvPr id="24" name="Picture 23" descr="A picture containing sitting&#10;&#10;Description automatically generated">
            <a:extLst>
              <a:ext uri="{FF2B5EF4-FFF2-40B4-BE49-F238E27FC236}">
                <a16:creationId xmlns:a16="http://schemas.microsoft.com/office/drawing/2014/main" id="{88456513-B8A5-4D4F-B450-8ABA2BC386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5036" y="4535385"/>
            <a:ext cx="1757636" cy="135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98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EF9CF549-559E-5848-B4EF-A2CA49A592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30" r="7787"/>
          <a:stretch/>
        </p:blipFill>
        <p:spPr>
          <a:xfrm>
            <a:off x="724223" y="1409640"/>
            <a:ext cx="4255420" cy="31139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948561-5ED6-7440-AE1D-EE77B9F52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0145" y="1480454"/>
            <a:ext cx="2109303" cy="14662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494DD4-BCD3-6645-9B46-8383805EE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774" y="1500378"/>
            <a:ext cx="2118452" cy="15191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32ADBF-3EDD-8949-A72C-E3A1CDA142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3689" y="1500378"/>
            <a:ext cx="2001713" cy="14662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8947F1-9700-9342-A2E4-521F3BF203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0068" y="3105992"/>
            <a:ext cx="2149832" cy="14831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449BEC-1385-9D49-AE01-CE6BB50E2C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5306" y="3127922"/>
            <a:ext cx="1958980" cy="14392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6B589C-8984-034F-B480-7FCA24944C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2483" y="3164467"/>
            <a:ext cx="1974745" cy="142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45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472CC20-5CF8-DF45-88A9-D27B1199AF1F}"/>
              </a:ext>
            </a:extLst>
          </p:cNvPr>
          <p:cNvGrpSpPr/>
          <p:nvPr/>
        </p:nvGrpSpPr>
        <p:grpSpPr>
          <a:xfrm>
            <a:off x="1124065" y="1740753"/>
            <a:ext cx="7315200" cy="1244600"/>
            <a:chOff x="1124065" y="1740753"/>
            <a:chExt cx="7315200" cy="12446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F883BAC-79C2-4C45-84BE-56EBA5967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4065" y="1740753"/>
              <a:ext cx="5588000" cy="12446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494EFE4-2EA7-E742-94C5-5FDE6078D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2065" y="1875132"/>
              <a:ext cx="1727200" cy="1028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5248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9EA4F139-BC9F-0F4C-BC1F-1F0C169A0B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49" r="7807"/>
          <a:stretch/>
        </p:blipFill>
        <p:spPr>
          <a:xfrm>
            <a:off x="2124213" y="628888"/>
            <a:ext cx="7943574" cy="58257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E7325E-768C-9F4C-AD12-D0CF7DCEF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673" y="4457217"/>
            <a:ext cx="1944205" cy="7506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D1A51B-2722-7544-9944-F21448615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1317" y="4197903"/>
            <a:ext cx="1651000" cy="850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AD4D10-CABE-464E-8D23-F526419247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6606" y="4318828"/>
            <a:ext cx="1739900" cy="88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EFA5C9-273F-EA40-B6F0-08588B8780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8700" y="1872422"/>
            <a:ext cx="1397000" cy="330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D7AF90-5B09-9E45-84F8-B9A361BCF2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6664" y="2347569"/>
            <a:ext cx="1422400" cy="444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B2B5F3-8298-2E41-A85A-B6CF8240E6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7106" y="1021245"/>
            <a:ext cx="13589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641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F6B0D80-1925-6643-BB44-1F5582D663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13" b="17713"/>
          <a:stretch/>
        </p:blipFill>
        <p:spPr>
          <a:xfrm>
            <a:off x="209599" y="1214759"/>
            <a:ext cx="11881719" cy="51149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1FF54B-ED30-9741-9AB2-B6DAD3290A46}"/>
              </a:ext>
            </a:extLst>
          </p:cNvPr>
          <p:cNvSpPr txBox="1"/>
          <p:nvPr/>
        </p:nvSpPr>
        <p:spPr>
          <a:xfrm>
            <a:off x="3150715" y="383052"/>
            <a:ext cx="584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energy profile for chlorobenzene on Cu(111)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C922B4-848F-824B-AA49-23AB6F12E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796" y="2475701"/>
            <a:ext cx="722192" cy="1805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490398-86BE-E145-9C58-A96917BA2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128" y="3644659"/>
            <a:ext cx="787400" cy="30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CDD3FC-1762-4A4F-B265-3C6F08025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3515" y="2718281"/>
            <a:ext cx="914400" cy="444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9DA90A-028F-D848-A177-4196AF0901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8814" y="3949459"/>
            <a:ext cx="860978" cy="3778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A524A0-4A3C-4447-AF3E-9564EAB573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0250" y="4309237"/>
            <a:ext cx="960402" cy="3707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565E28-0A25-ED4C-9537-4381C91C77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7967" y="4085628"/>
            <a:ext cx="880885" cy="4472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FCF6F7-6C64-C149-A698-76D939BCC7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8488" y="3157814"/>
            <a:ext cx="971550" cy="482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92FF8-2B44-2D47-85AE-EB368E3888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7580" y="5018743"/>
            <a:ext cx="931214" cy="482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F64A94F-3529-3748-BFD3-FC475FF679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14346" y="2967302"/>
            <a:ext cx="971550" cy="4030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E303299-85DB-7140-B377-A5FBADDC7E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00088" y="4390706"/>
            <a:ext cx="880885" cy="3446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D33E36-278C-DA4B-ACD2-C8B8901C3F5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87320" y="3872833"/>
            <a:ext cx="984250" cy="317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329ED08-447D-CB43-81B5-D644E7AEFF7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24420" y="5420475"/>
            <a:ext cx="1006049" cy="3176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A07858B-C538-5042-BBD3-153EDE3E014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30712" y="4335881"/>
            <a:ext cx="1114493" cy="31750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5F56745-5C05-3E4C-BF2F-4AD0D7E537B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02554" y="4406975"/>
            <a:ext cx="749300" cy="27305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96ED972-751F-F34D-9A36-293B0E524E7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66332" y="3309181"/>
            <a:ext cx="844550" cy="26035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3639B6B-2AEF-9D4A-AEFF-C535AD73A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0588" y="2448931"/>
            <a:ext cx="722192" cy="18054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170AC3C-DFC3-164B-8D3B-FBC2E829A50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263256" y="1442412"/>
            <a:ext cx="679450" cy="254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A541340-886B-394F-B236-BFEA1064937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20671" y="1702210"/>
            <a:ext cx="67945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15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45F47CD-2962-D340-8374-BD5F043B3E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99" b="13760"/>
          <a:stretch/>
        </p:blipFill>
        <p:spPr>
          <a:xfrm>
            <a:off x="-15667" y="1010053"/>
            <a:ext cx="12038661" cy="56855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1962AA-DB5F-2A40-B033-09FD26587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849" y="2238313"/>
            <a:ext cx="651588" cy="1392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BE7D6D6-1E3E-7B40-9524-8B0E4A8AE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738" y="3589094"/>
            <a:ext cx="695792" cy="2637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AA1CD6-8597-344A-BEB8-44FBA3C83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877" y="4000278"/>
            <a:ext cx="840937" cy="36904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68B07D7-1C44-0C41-8B17-D681AAD7C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1514" y="2824296"/>
            <a:ext cx="920750" cy="444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4E452B0-4A56-784B-8934-05106CE5A2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3829" y="5107613"/>
            <a:ext cx="1003300" cy="381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CE5070F-F772-2D4A-AD6F-8D70E3E539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6873" y="4329068"/>
            <a:ext cx="840937" cy="42693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84D1B81-7022-154F-8D05-A67E6EE06C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9807" y="3439687"/>
            <a:ext cx="920749" cy="45736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1634AA5-BE0C-9B4F-B582-9A11862243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83291" y="5266363"/>
            <a:ext cx="869950" cy="444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EE9006F-CB94-114F-9A80-891C24FF6C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7594" y="3251200"/>
            <a:ext cx="863600" cy="3556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28DE484-05EC-C64C-A4B2-917916608D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97666" y="4086161"/>
            <a:ext cx="990600" cy="31519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DFB20BC-35AF-D346-8782-65E18B44829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41166" y="5710863"/>
            <a:ext cx="965200" cy="304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7DE55ED-3581-764D-8CD2-D147D8AB5F0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78407" y="4636877"/>
            <a:ext cx="840937" cy="33274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43B7517-BD07-7A4E-8215-79143F93C53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94466" y="4575574"/>
            <a:ext cx="990600" cy="28057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3A8D6BC-90C0-074A-BA9E-2C087AB0FD9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85066" y="4639835"/>
            <a:ext cx="749300" cy="27305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A50120C-4DDF-CD41-9399-56C08FC2573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11833" y="3543076"/>
            <a:ext cx="838200" cy="254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6E96365-E266-A646-ABA6-39EFD157C20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924252" y="2258103"/>
            <a:ext cx="679451" cy="13937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80CEA44-0E2D-9644-8592-EC3D9095179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13516" y="1431213"/>
            <a:ext cx="679450" cy="254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70E08F3-D0D8-644B-A2C8-E17D094015B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161087" y="1134692"/>
            <a:ext cx="679450" cy="254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1FF54B-ED30-9741-9AB2-B6DAD3290A46}"/>
              </a:ext>
            </a:extLst>
          </p:cNvPr>
          <p:cNvSpPr txBox="1"/>
          <p:nvPr/>
        </p:nvSpPr>
        <p:spPr>
          <a:xfrm>
            <a:off x="3150715" y="383052"/>
            <a:ext cx="584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energy profile for bromobenzene on Cu(111)</a:t>
            </a:r>
          </a:p>
        </p:txBody>
      </p:sp>
    </p:spTree>
    <p:extLst>
      <p:ext uri="{BB962C8B-B14F-4D97-AF65-F5344CB8AC3E}">
        <p14:creationId xmlns:p14="http://schemas.microsoft.com/office/powerpoint/2010/main" val="2524291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7DDAF95-CFB0-014E-BAB7-C4D823922E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07" b="11807"/>
          <a:stretch/>
        </p:blipFill>
        <p:spPr>
          <a:xfrm>
            <a:off x="0" y="538964"/>
            <a:ext cx="12037454" cy="61298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1FF54B-ED30-9741-9AB2-B6DAD3290A46}"/>
              </a:ext>
            </a:extLst>
          </p:cNvPr>
          <p:cNvSpPr txBox="1"/>
          <p:nvPr/>
        </p:nvSpPr>
        <p:spPr>
          <a:xfrm>
            <a:off x="3371177" y="132090"/>
            <a:ext cx="584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energy profile for </a:t>
            </a:r>
            <a:r>
              <a:rPr lang="en-US" dirty="0" err="1"/>
              <a:t>iodobenzene</a:t>
            </a:r>
            <a:r>
              <a:rPr lang="en-US" dirty="0"/>
              <a:t> on Cu(111)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503CB0-4C00-0747-88DB-88264B047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033" y="1878302"/>
            <a:ext cx="749300" cy="15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CC254F-09EE-4C44-815B-E92DDFB16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6115" y="4106480"/>
            <a:ext cx="787400" cy="298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011AC4-E487-1E4F-84AA-E7B9E28BBB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3515" y="2875174"/>
            <a:ext cx="914400" cy="438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834176-153A-3949-882D-515D822AF3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1326" y="5142989"/>
            <a:ext cx="1046871" cy="410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538622-F170-0C42-965B-E14E3B2D04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2657" y="3907023"/>
            <a:ext cx="926221" cy="4064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208B68-4B0D-AD44-95EA-126D362167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1062" y="4326670"/>
            <a:ext cx="914400" cy="4714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51DFAE-9859-4D4F-9625-ED12C7073C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6990" y="3447747"/>
            <a:ext cx="953862" cy="4738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6DC2CD-9B83-D449-B5CC-3AAC19E452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04656" y="5288960"/>
            <a:ext cx="895350" cy="4574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D34D5B-DE8A-1843-A9B5-14AFF445C31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7014" y="3248305"/>
            <a:ext cx="857250" cy="355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1E19923-33F4-2E42-AE63-7861B5E5CEC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65169" y="4668135"/>
            <a:ext cx="908758" cy="3556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AADB8B-3AEA-B648-AEFD-B401B91A0D2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86604" y="4148869"/>
            <a:ext cx="1102363" cy="3556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B2CDB5-ED48-3746-A8E5-A9B24F01CCC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35218" y="4562414"/>
            <a:ext cx="1114734" cy="3157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E42181-940C-AA44-B6B2-DCBB5B02906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04207" y="5746438"/>
            <a:ext cx="965200" cy="304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AE85954-0A50-5844-8E72-F2E9A1E105A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27677" y="3603906"/>
            <a:ext cx="844550" cy="254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18DE5B8-6FE4-3648-82CE-FFC4B6DB886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001879" y="1298712"/>
            <a:ext cx="749300" cy="2801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27117D5-24EB-B44C-A57E-D6184E275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1335" y="1878302"/>
            <a:ext cx="749300" cy="152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83823F0-37DB-B241-9B26-1EFA64EA23A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516989" y="4757036"/>
            <a:ext cx="749300" cy="2667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FBD1E29-6FF5-BC45-A1DB-0B704DD4963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60281" y="1140807"/>
            <a:ext cx="67945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32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9A5B0975-8C5F-0E41-B94B-8188C308E9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71" b="11895"/>
          <a:stretch/>
        </p:blipFill>
        <p:spPr>
          <a:xfrm>
            <a:off x="156151" y="567763"/>
            <a:ext cx="11879697" cy="61088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1FF54B-ED30-9741-9AB2-B6DAD3290A46}"/>
              </a:ext>
            </a:extLst>
          </p:cNvPr>
          <p:cNvSpPr txBox="1"/>
          <p:nvPr/>
        </p:nvSpPr>
        <p:spPr>
          <a:xfrm>
            <a:off x="3371177" y="132090"/>
            <a:ext cx="584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energy profile for </a:t>
            </a:r>
            <a:r>
              <a:rPr lang="en-US" dirty="0" err="1"/>
              <a:t>iodobenzene</a:t>
            </a:r>
            <a:r>
              <a:rPr lang="en-US" dirty="0"/>
              <a:t> on Cu(111)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503CB0-4C00-0747-88DB-88264B047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428" y="1986643"/>
            <a:ext cx="749300" cy="15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CC254F-09EE-4C44-815B-E92DDFB16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333" y="4186062"/>
            <a:ext cx="787400" cy="298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011AC4-E487-1E4F-84AA-E7B9E28BBB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3515" y="2990850"/>
            <a:ext cx="914400" cy="438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834176-153A-3949-882D-515D822AF3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1800" y="5166197"/>
            <a:ext cx="1046871" cy="410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538622-F170-0C42-965B-E14E3B2D04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1177" y="3928816"/>
            <a:ext cx="926221" cy="4064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208B68-4B0D-AD44-95EA-126D362167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2225" y="4395360"/>
            <a:ext cx="914400" cy="4714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51DFAE-9859-4D4F-9625-ED12C7073C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0411" y="3521567"/>
            <a:ext cx="953862" cy="4738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6DC2CD-9B83-D449-B5CC-3AAC19E452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4656" y="5285968"/>
            <a:ext cx="895350" cy="4574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D34D5B-DE8A-1843-A9B5-14AFF445C3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3256" y="3329054"/>
            <a:ext cx="857250" cy="355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1E19923-33F4-2E42-AE63-7861B5E5CE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20382" y="4764463"/>
            <a:ext cx="908758" cy="3556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AADB8B-3AEA-B648-AEFD-B401B91A0D2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53981" y="4242959"/>
            <a:ext cx="1102363" cy="3556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B2CDB5-ED48-3746-A8E5-A9B24F01CCC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35218" y="4636304"/>
            <a:ext cx="1114734" cy="3157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E42181-940C-AA44-B6B2-DCBB5B02906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94466" y="5737444"/>
            <a:ext cx="965200" cy="304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AE85954-0A50-5844-8E72-F2E9A1E105A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27677" y="3603906"/>
            <a:ext cx="844550" cy="254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18DE5B8-6FE4-3648-82CE-FFC4B6DB886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885969" y="1359041"/>
            <a:ext cx="749300" cy="2801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27117D5-24EB-B44C-A57E-D6184E275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9638" y="2520043"/>
            <a:ext cx="749300" cy="152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83823F0-37DB-B241-9B26-1EFA64EA23A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12521" y="5096808"/>
            <a:ext cx="749300" cy="2667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FBD1E29-6FF5-BC45-A1DB-0B704DD4963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60281" y="1140807"/>
            <a:ext cx="679450" cy="254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BE0312D-E831-1A4A-8661-65EBABDEF33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79099" y="5557316"/>
            <a:ext cx="920750" cy="4445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DBF4686-916B-F14A-80B2-38E7FC89849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752150" y="5556176"/>
            <a:ext cx="837142" cy="4445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083431C-C5DE-654F-99A7-809A5E4B64C1}"/>
              </a:ext>
            </a:extLst>
          </p:cNvPr>
          <p:cNvSpPr txBox="1"/>
          <p:nvPr/>
        </p:nvSpPr>
        <p:spPr>
          <a:xfrm>
            <a:off x="2800695" y="5760190"/>
            <a:ext cx="734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accent2"/>
                </a:solidFill>
              </a:rPr>
              <a:t>+0.88</a:t>
            </a:r>
            <a:r>
              <a:rPr lang="en-US" sz="1200" dirty="0">
                <a:solidFill>
                  <a:schemeClr val="accent2"/>
                </a:solidFill>
              </a:rPr>
              <a:t> eV</a:t>
            </a:r>
          </a:p>
        </p:txBody>
      </p:sp>
    </p:spTree>
    <p:extLst>
      <p:ext uri="{BB962C8B-B14F-4D97-AF65-F5344CB8AC3E}">
        <p14:creationId xmlns:p14="http://schemas.microsoft.com/office/powerpoint/2010/main" val="488739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C95A98-CCD5-184E-85DD-0CE5073F5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42D6EA-E449-9843-9B84-3ECCF081C5A2}"/>
              </a:ext>
            </a:extLst>
          </p:cNvPr>
          <p:cNvSpPr txBox="1"/>
          <p:nvPr/>
        </p:nvSpPr>
        <p:spPr>
          <a:xfrm>
            <a:off x="5449829" y="402957"/>
            <a:ext cx="290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100K, 0.001 molecule/nm^-2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865BB03-C20D-FD41-881D-3C087C8A093E}"/>
              </a:ext>
            </a:extLst>
          </p:cNvPr>
          <p:cNvSpPr/>
          <p:nvPr/>
        </p:nvSpPr>
        <p:spPr>
          <a:xfrm>
            <a:off x="2743200" y="4099035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06A3BA-B576-BD45-B70F-B5D526CAAAA6}"/>
              </a:ext>
            </a:extLst>
          </p:cNvPr>
          <p:cNvSpPr/>
          <p:nvPr/>
        </p:nvSpPr>
        <p:spPr>
          <a:xfrm>
            <a:off x="3431628" y="3599793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462D882-F83E-6E4F-BB92-77A9A2B2A2F5}"/>
              </a:ext>
            </a:extLst>
          </p:cNvPr>
          <p:cNvSpPr/>
          <p:nvPr/>
        </p:nvSpPr>
        <p:spPr>
          <a:xfrm>
            <a:off x="4151587" y="4529959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98FAF8B-2037-2940-86DC-5307E9C24C82}"/>
              </a:ext>
            </a:extLst>
          </p:cNvPr>
          <p:cNvSpPr/>
          <p:nvPr/>
        </p:nvSpPr>
        <p:spPr>
          <a:xfrm>
            <a:off x="4850525" y="4871545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002665B-DB86-3C4A-A7A8-9400C4FD0466}"/>
              </a:ext>
            </a:extLst>
          </p:cNvPr>
          <p:cNvSpPr/>
          <p:nvPr/>
        </p:nvSpPr>
        <p:spPr>
          <a:xfrm>
            <a:off x="5449829" y="4640318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974DC25-A3D3-F440-8D40-3BC52E677BBE}"/>
              </a:ext>
            </a:extLst>
          </p:cNvPr>
          <p:cNvSpPr/>
          <p:nvPr/>
        </p:nvSpPr>
        <p:spPr>
          <a:xfrm>
            <a:off x="6222339" y="3197773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C868633-0B7D-C349-990B-92C61188D005}"/>
              </a:ext>
            </a:extLst>
          </p:cNvPr>
          <p:cNvSpPr/>
          <p:nvPr/>
        </p:nvSpPr>
        <p:spPr>
          <a:xfrm>
            <a:off x="7520367" y="2979684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B53E133-8A39-524B-940A-B86718E21E6F}"/>
              </a:ext>
            </a:extLst>
          </p:cNvPr>
          <p:cNvSpPr/>
          <p:nvPr/>
        </p:nvSpPr>
        <p:spPr>
          <a:xfrm>
            <a:off x="6903111" y="4821621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3154ABE-6E7F-1B45-B15D-67D039EDA979}"/>
              </a:ext>
            </a:extLst>
          </p:cNvPr>
          <p:cNvSpPr/>
          <p:nvPr/>
        </p:nvSpPr>
        <p:spPr>
          <a:xfrm>
            <a:off x="7527165" y="4330262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11FF760-2362-F84D-A2A9-1315CD5C8FEC}"/>
              </a:ext>
            </a:extLst>
          </p:cNvPr>
          <p:cNvSpPr/>
          <p:nvPr/>
        </p:nvSpPr>
        <p:spPr>
          <a:xfrm>
            <a:off x="8240779" y="4858408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CFE9E7F-5B15-4A4E-BCD3-5E389C790F1F}"/>
              </a:ext>
            </a:extLst>
          </p:cNvPr>
          <p:cNvSpPr/>
          <p:nvPr/>
        </p:nvSpPr>
        <p:spPr>
          <a:xfrm>
            <a:off x="8979778" y="5102772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8B74336-F029-1943-96B2-5BEFF5142D79}"/>
              </a:ext>
            </a:extLst>
          </p:cNvPr>
          <p:cNvSpPr/>
          <p:nvPr/>
        </p:nvSpPr>
        <p:spPr>
          <a:xfrm>
            <a:off x="8864164" y="4188371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3D4FAEE-B9B9-7548-9188-01EA6DA863F8}"/>
              </a:ext>
            </a:extLst>
          </p:cNvPr>
          <p:cNvSpPr/>
          <p:nvPr/>
        </p:nvSpPr>
        <p:spPr>
          <a:xfrm>
            <a:off x="10572095" y="1261239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49A63C-FC03-844A-9605-C8265320D125}"/>
              </a:ext>
            </a:extLst>
          </p:cNvPr>
          <p:cNvSpPr txBox="1"/>
          <p:nvPr/>
        </p:nvSpPr>
        <p:spPr>
          <a:xfrm>
            <a:off x="811496" y="125958"/>
            <a:ext cx="4496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following free E are bromobenzene on Cu(111)</a:t>
            </a:r>
          </a:p>
        </p:txBody>
      </p:sp>
    </p:spTree>
    <p:extLst>
      <p:ext uri="{BB962C8B-B14F-4D97-AF65-F5344CB8AC3E}">
        <p14:creationId xmlns:p14="http://schemas.microsoft.com/office/powerpoint/2010/main" val="1114219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5609FE-560C-D443-B2B1-E82F2DD00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EA0F73-4594-8540-A333-3C79C583DF12}"/>
              </a:ext>
            </a:extLst>
          </p:cNvPr>
          <p:cNvSpPr txBox="1"/>
          <p:nvPr/>
        </p:nvSpPr>
        <p:spPr>
          <a:xfrm>
            <a:off x="5449829" y="402957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100K, 0.01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2859923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6AF868-14B3-2940-8B4E-7CC61F5AB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4CF2AE-D40D-BF44-90BE-888963D05B74}"/>
              </a:ext>
            </a:extLst>
          </p:cNvPr>
          <p:cNvSpPr txBox="1"/>
          <p:nvPr/>
        </p:nvSpPr>
        <p:spPr>
          <a:xfrm>
            <a:off x="5449829" y="402957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100K, 0.1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4182668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7848380-82EF-9041-B132-1F6002B823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70" r="8816"/>
          <a:stretch/>
        </p:blipFill>
        <p:spPr>
          <a:xfrm>
            <a:off x="662179" y="699234"/>
            <a:ext cx="4229935" cy="31183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406F0D-E54E-B247-9436-70B947107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970" y="699234"/>
            <a:ext cx="1736950" cy="13895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A726E1-BA9E-A143-A934-9EFBD9F59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7270" y="699234"/>
            <a:ext cx="1809859" cy="13895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40FD87-8923-C44B-AC23-7D36C112A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4479" y="699234"/>
            <a:ext cx="1990209" cy="13895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A051D2-CDB7-BF4F-9AAF-F08B0EBB23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2970" y="2260489"/>
            <a:ext cx="1736950" cy="14714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1238F9-47E8-C24F-BBD2-E732C7C589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7269" y="2152174"/>
            <a:ext cx="1809859" cy="15797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AF66A8-FC4C-004C-B8DF-B50BA41DBB7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223"/>
          <a:stretch/>
        </p:blipFill>
        <p:spPr>
          <a:xfrm>
            <a:off x="9004479" y="2088794"/>
            <a:ext cx="1990209" cy="164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908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896C65-D41A-F74D-BE36-91B00454B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2E67F1-9E4E-5143-9BAC-2C4ABFDA7F66}"/>
              </a:ext>
            </a:extLst>
          </p:cNvPr>
          <p:cNvSpPr txBox="1"/>
          <p:nvPr/>
        </p:nvSpPr>
        <p:spPr>
          <a:xfrm>
            <a:off x="5449829" y="402957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200K, 0.1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2082998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4ADF85-5F2D-FE4F-82EE-68A300029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1DFCC4-C5DA-444E-AEE2-023AC912C9D5}"/>
              </a:ext>
            </a:extLst>
          </p:cNvPr>
          <p:cNvSpPr txBox="1"/>
          <p:nvPr/>
        </p:nvSpPr>
        <p:spPr>
          <a:xfrm>
            <a:off x="5449829" y="402957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300K, 0.1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3236988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C58B2A94-4874-9340-9714-523BA32E4ADD}"/>
              </a:ext>
            </a:extLst>
          </p:cNvPr>
          <p:cNvGrpSpPr/>
          <p:nvPr/>
        </p:nvGrpSpPr>
        <p:grpSpPr>
          <a:xfrm>
            <a:off x="310855" y="904509"/>
            <a:ext cx="10518710" cy="5048982"/>
            <a:chOff x="539455" y="1331090"/>
            <a:chExt cx="10518710" cy="50489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F5DE80E-C33D-2D47-8CA0-AC3800BB9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949" b="14051"/>
            <a:stretch/>
          </p:blipFill>
          <p:spPr>
            <a:xfrm>
              <a:off x="539455" y="1331090"/>
              <a:ext cx="10518710" cy="504898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1962AA-DB5F-2A40-B033-09FD26587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9233" y="2985534"/>
              <a:ext cx="651588" cy="13922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BE7D6D6-1E3E-7B40-9524-8B0E4A8AE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3629" y="4296697"/>
              <a:ext cx="695792" cy="26372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5AA1CD6-8597-344A-BEB8-44FBA3C83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80396" y="4037714"/>
              <a:ext cx="840937" cy="36904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68B07D7-1C44-0C41-8B17-D681AAD7C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2992" y="3055148"/>
              <a:ext cx="920750" cy="4445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4E452B0-4A56-784B-8934-05106CE5A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50978" y="5012415"/>
              <a:ext cx="1003300" cy="381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CE5070F-F772-2D4A-AD6F-8D70E3E53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61959" y="4290667"/>
              <a:ext cx="840937" cy="42693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84D1B81-7022-154F-8D05-A67E6EE0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05157" y="3496510"/>
              <a:ext cx="920749" cy="45736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1634AA5-BE0C-9B4F-B582-9A1186224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01191" y="5107488"/>
              <a:ext cx="869950" cy="4445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EE9006F-CB94-114F-9A80-891C24FF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24152" y="3356276"/>
              <a:ext cx="863600" cy="3556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28DE484-05EC-C64C-A4B2-917916608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46816" y="4121808"/>
              <a:ext cx="990600" cy="31519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DFB20BC-35AF-D346-8782-65E18B448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90689" y="5552944"/>
              <a:ext cx="965200" cy="3048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7DE55ED-3581-764D-8CD2-D147D8AB5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75434" y="4605871"/>
              <a:ext cx="840937" cy="33274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43B7517-BD07-7A4E-8215-79143F93C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507190" y="4459688"/>
              <a:ext cx="990600" cy="28057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3A8D6BC-90C0-074A-BA9E-2C087AB0F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883976" y="4929865"/>
              <a:ext cx="749300" cy="27305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A50120C-4DDF-CD41-9399-56C08FC25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002490" y="3647006"/>
              <a:ext cx="838200" cy="2540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6E96365-E266-A646-ABA6-39EFD157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838157" y="2502973"/>
              <a:ext cx="679451" cy="13937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80CEA44-0E2D-9644-8592-EC3D90951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924152" y="1730794"/>
              <a:ext cx="679450" cy="2540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70E08F3-D0D8-644B-A2C8-E17D09401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257953" y="1603794"/>
              <a:ext cx="679450" cy="254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C1FF54B-ED30-9741-9AB2-B6DAD3290A46}"/>
              </a:ext>
            </a:extLst>
          </p:cNvPr>
          <p:cNvSpPr txBox="1"/>
          <p:nvPr/>
        </p:nvSpPr>
        <p:spPr>
          <a:xfrm>
            <a:off x="3150715" y="383052"/>
            <a:ext cx="584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energy profile for bromobenzene on Cu(111)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598771-7331-304E-8186-FF15F5072733}"/>
              </a:ext>
            </a:extLst>
          </p:cNvPr>
          <p:cNvSpPr txBox="1"/>
          <p:nvPr/>
        </p:nvSpPr>
        <p:spPr>
          <a:xfrm>
            <a:off x="4302367" y="2932766"/>
            <a:ext cx="704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-</a:t>
            </a:r>
            <a:r>
              <a:rPr lang="en-US" altLang="zh-CN" sz="1200" dirty="0">
                <a:solidFill>
                  <a:schemeClr val="accent2"/>
                </a:solidFill>
              </a:rPr>
              <a:t>0.93</a:t>
            </a:r>
            <a:r>
              <a:rPr lang="en-US" sz="1200" dirty="0">
                <a:solidFill>
                  <a:schemeClr val="accent2"/>
                </a:solidFill>
              </a:rPr>
              <a:t> eV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EEEE681-EC7A-964E-8655-8E8443B6D4E4}"/>
              </a:ext>
            </a:extLst>
          </p:cNvPr>
          <p:cNvCxnSpPr>
            <a:cxnSpLocks/>
          </p:cNvCxnSpPr>
          <p:nvPr/>
        </p:nvCxnSpPr>
        <p:spPr>
          <a:xfrm>
            <a:off x="4386549" y="2914953"/>
            <a:ext cx="535676" cy="0"/>
          </a:xfrm>
          <a:prstGeom prst="line">
            <a:avLst/>
          </a:prstGeom>
          <a:ln w="25400">
            <a:solidFill>
              <a:srgbClr val="B58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2E17C75-876D-9949-83E0-DA3FB211ACBD}"/>
              </a:ext>
            </a:extLst>
          </p:cNvPr>
          <p:cNvCxnSpPr>
            <a:cxnSpLocks/>
          </p:cNvCxnSpPr>
          <p:nvPr/>
        </p:nvCxnSpPr>
        <p:spPr>
          <a:xfrm>
            <a:off x="4922225" y="2929695"/>
            <a:ext cx="1337898" cy="1656139"/>
          </a:xfrm>
          <a:prstGeom prst="line">
            <a:avLst/>
          </a:prstGeom>
          <a:ln w="25400">
            <a:solidFill>
              <a:srgbClr val="B583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A2FC6A8-6835-6544-B793-83528EE2A390}"/>
              </a:ext>
            </a:extLst>
          </p:cNvPr>
          <p:cNvCxnSpPr>
            <a:cxnSpLocks/>
          </p:cNvCxnSpPr>
          <p:nvPr/>
        </p:nvCxnSpPr>
        <p:spPr>
          <a:xfrm>
            <a:off x="3379227" y="3460250"/>
            <a:ext cx="535676" cy="0"/>
          </a:xfrm>
          <a:prstGeom prst="line">
            <a:avLst/>
          </a:prstGeom>
          <a:ln w="25400">
            <a:solidFill>
              <a:srgbClr val="B58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46FD766-E454-224D-87A6-2E63DE16749A}"/>
              </a:ext>
            </a:extLst>
          </p:cNvPr>
          <p:cNvSpPr txBox="1"/>
          <p:nvPr/>
        </p:nvSpPr>
        <p:spPr>
          <a:xfrm>
            <a:off x="3305321" y="3217346"/>
            <a:ext cx="704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-2.00 eV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709313D-43BC-7245-94DD-67BD2CC4258C}"/>
              </a:ext>
            </a:extLst>
          </p:cNvPr>
          <p:cNvCxnSpPr>
            <a:cxnSpLocks/>
          </p:cNvCxnSpPr>
          <p:nvPr/>
        </p:nvCxnSpPr>
        <p:spPr>
          <a:xfrm flipH="1" flipV="1">
            <a:off x="3425142" y="3460250"/>
            <a:ext cx="489761" cy="719040"/>
          </a:xfrm>
          <a:prstGeom prst="line">
            <a:avLst/>
          </a:prstGeom>
          <a:ln w="25400">
            <a:solidFill>
              <a:srgbClr val="B583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5C754F2-5841-B647-829D-7A3134D4AE7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30719" y="2906893"/>
            <a:ext cx="837142" cy="4445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194E5DF-8085-6448-9DB6-3FFE269EFD67}"/>
              </a:ext>
            </a:extLst>
          </p:cNvPr>
          <p:cNvSpPr/>
          <p:nvPr/>
        </p:nvSpPr>
        <p:spPr>
          <a:xfrm>
            <a:off x="1411283" y="2878364"/>
            <a:ext cx="971480" cy="644481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EA216D3-CB88-0A40-8188-72267117DBE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116585" y="2324811"/>
            <a:ext cx="937242" cy="444501"/>
          </a:xfrm>
          <a:prstGeom prst="rect">
            <a:avLst/>
          </a:prstGeom>
        </p:spPr>
      </p:pic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94CD2245-5091-2E4F-AD48-24EA8F6C4C4B}"/>
              </a:ext>
            </a:extLst>
          </p:cNvPr>
          <p:cNvSpPr/>
          <p:nvPr/>
        </p:nvSpPr>
        <p:spPr>
          <a:xfrm>
            <a:off x="4101585" y="2236712"/>
            <a:ext cx="971480" cy="644481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DCB0699-3678-1D43-AD16-0A6C29A0E964}"/>
              </a:ext>
            </a:extLst>
          </p:cNvPr>
          <p:cNvCxnSpPr>
            <a:cxnSpLocks/>
          </p:cNvCxnSpPr>
          <p:nvPr/>
        </p:nvCxnSpPr>
        <p:spPr>
          <a:xfrm flipV="1">
            <a:off x="3929345" y="2929695"/>
            <a:ext cx="487403" cy="530555"/>
          </a:xfrm>
          <a:prstGeom prst="line">
            <a:avLst/>
          </a:prstGeom>
          <a:ln w="25400">
            <a:solidFill>
              <a:srgbClr val="B583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C92F336E-CB10-6147-AAB5-7FAC8632DF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9174" y="6161652"/>
            <a:ext cx="920750" cy="4445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05F13C7-37C2-144F-AE05-6F22BF20C69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922225" y="6160512"/>
            <a:ext cx="837142" cy="4445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BDBC21F-F9B6-D745-9093-78C45A5FD1D5}"/>
              </a:ext>
            </a:extLst>
          </p:cNvPr>
          <p:cNvSpPr txBox="1"/>
          <p:nvPr/>
        </p:nvSpPr>
        <p:spPr>
          <a:xfrm>
            <a:off x="3970770" y="6364526"/>
            <a:ext cx="734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accent2"/>
                </a:solidFill>
              </a:rPr>
              <a:t>+0.88</a:t>
            </a:r>
            <a:r>
              <a:rPr lang="en-US" sz="1200" dirty="0">
                <a:solidFill>
                  <a:schemeClr val="accent2"/>
                </a:solidFill>
              </a:rPr>
              <a:t> eV</a:t>
            </a:r>
          </a:p>
        </p:txBody>
      </p:sp>
    </p:spTree>
    <p:extLst>
      <p:ext uri="{BB962C8B-B14F-4D97-AF65-F5344CB8AC3E}">
        <p14:creationId xmlns:p14="http://schemas.microsoft.com/office/powerpoint/2010/main" val="3954070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ACB03B-4934-284D-88B2-9D2F17C7B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402957"/>
            <a:ext cx="10287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91123B-4630-7040-AA78-3B2585B383C1}"/>
              </a:ext>
            </a:extLst>
          </p:cNvPr>
          <p:cNvSpPr txBox="1"/>
          <p:nvPr/>
        </p:nvSpPr>
        <p:spPr>
          <a:xfrm>
            <a:off x="5449829" y="402957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400K, 0.1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3458902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37AC12-8A17-FD48-AA8C-F905A2710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4029CA-3977-6944-B938-5E5126A53CBF}"/>
              </a:ext>
            </a:extLst>
          </p:cNvPr>
          <p:cNvSpPr txBox="1"/>
          <p:nvPr/>
        </p:nvSpPr>
        <p:spPr>
          <a:xfrm>
            <a:off x="5449829" y="402957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500K, 0.1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191514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C58B2A94-4874-9340-9714-523BA32E4ADD}"/>
              </a:ext>
            </a:extLst>
          </p:cNvPr>
          <p:cNvGrpSpPr/>
          <p:nvPr/>
        </p:nvGrpSpPr>
        <p:grpSpPr>
          <a:xfrm>
            <a:off x="310855" y="904509"/>
            <a:ext cx="10518710" cy="5048982"/>
            <a:chOff x="539455" y="1331090"/>
            <a:chExt cx="10518710" cy="50489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F5DE80E-C33D-2D47-8CA0-AC3800BB9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949" b="14051"/>
            <a:stretch/>
          </p:blipFill>
          <p:spPr>
            <a:xfrm>
              <a:off x="539455" y="1331090"/>
              <a:ext cx="10518710" cy="504898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1962AA-DB5F-2A40-B033-09FD26587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9233" y="2985534"/>
              <a:ext cx="651588" cy="13922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BE7D6D6-1E3E-7B40-9524-8B0E4A8AE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3629" y="4296697"/>
              <a:ext cx="695792" cy="26372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5AA1CD6-8597-344A-BEB8-44FBA3C83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80396" y="4037714"/>
              <a:ext cx="840937" cy="36904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68B07D7-1C44-0C41-8B17-D681AAD7C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2992" y="3055148"/>
              <a:ext cx="920750" cy="4445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4E452B0-4A56-784B-8934-05106CE5A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50978" y="5012415"/>
              <a:ext cx="1003300" cy="381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CE5070F-F772-2D4A-AD6F-8D70E3E53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61959" y="4290667"/>
              <a:ext cx="840937" cy="42693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84D1B81-7022-154F-8D05-A67E6EE0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05157" y="3496510"/>
              <a:ext cx="920749" cy="45736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1634AA5-BE0C-9B4F-B582-9A1186224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01191" y="5107488"/>
              <a:ext cx="869950" cy="4445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EE9006F-CB94-114F-9A80-891C24FF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24152" y="3356276"/>
              <a:ext cx="863600" cy="3556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28DE484-05EC-C64C-A4B2-917916608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46816" y="4121808"/>
              <a:ext cx="990600" cy="31519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DFB20BC-35AF-D346-8782-65E18B448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90689" y="5552944"/>
              <a:ext cx="965200" cy="3048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7DE55ED-3581-764D-8CD2-D147D8AB5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75434" y="4605871"/>
              <a:ext cx="840937" cy="33274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43B7517-BD07-7A4E-8215-79143F93C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507190" y="4459688"/>
              <a:ext cx="990600" cy="28057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3A8D6BC-90C0-074A-BA9E-2C087AB0F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883976" y="4929865"/>
              <a:ext cx="749300" cy="27305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A50120C-4DDF-CD41-9399-56C08FC25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002490" y="3647006"/>
              <a:ext cx="838200" cy="2540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6E96365-E266-A646-ABA6-39EFD157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838157" y="2502973"/>
              <a:ext cx="679451" cy="13937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80CEA44-0E2D-9644-8592-EC3D90951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924152" y="1730794"/>
              <a:ext cx="679450" cy="2540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70E08F3-D0D8-644B-A2C8-E17D09401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257953" y="1603794"/>
              <a:ext cx="679450" cy="254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C1FF54B-ED30-9741-9AB2-B6DAD3290A46}"/>
              </a:ext>
            </a:extLst>
          </p:cNvPr>
          <p:cNvSpPr txBox="1"/>
          <p:nvPr/>
        </p:nvSpPr>
        <p:spPr>
          <a:xfrm>
            <a:off x="3150715" y="383052"/>
            <a:ext cx="584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energy profile for bromobenzene on Cu(111)</a:t>
            </a:r>
          </a:p>
        </p:txBody>
      </p:sp>
    </p:spTree>
    <p:extLst>
      <p:ext uri="{BB962C8B-B14F-4D97-AF65-F5344CB8AC3E}">
        <p14:creationId xmlns:p14="http://schemas.microsoft.com/office/powerpoint/2010/main" val="4005507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7050E5-7FB5-AD42-9A76-30E0D3586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907" y="346841"/>
            <a:ext cx="10287000" cy="6858000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EC6E52-CFF9-9346-ACA7-FE6F00B32772}"/>
              </a:ext>
            </a:extLst>
          </p:cNvPr>
          <p:cNvSpPr txBox="1"/>
          <p:nvPr/>
        </p:nvSpPr>
        <p:spPr>
          <a:xfrm>
            <a:off x="4761186" y="346841"/>
            <a:ext cx="371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Bromobenzene on Ag(111)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C3C072-71B5-A740-BAA8-4CB4C78AE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702" y="2657120"/>
            <a:ext cx="651588" cy="139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9FF80C-BCEC-7043-B978-E61211691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1816" y="4010418"/>
            <a:ext cx="695792" cy="2637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7019F4-404E-7641-9E2A-C64F734822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5142" y="3183356"/>
            <a:ext cx="840937" cy="3690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3D0275-3FC9-644E-BDCB-DD65FCF466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1798" y="3220425"/>
            <a:ext cx="1003300" cy="381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BD8AFA-F258-7E49-9D20-C25957AF21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6369" y="3315261"/>
            <a:ext cx="840937" cy="4269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0B87CD-C299-EF4F-ADF9-CB1A0F5197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4904" y="3239782"/>
            <a:ext cx="869950" cy="444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A2EFBB-F890-B740-8B0F-6371892B53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58827" y="5459515"/>
            <a:ext cx="965200" cy="304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205F60-17B6-DD41-9BD3-E01547EB80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17890" y="4274146"/>
            <a:ext cx="840937" cy="3327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B22959A-B026-B447-97AE-AAECC043BA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21364" y="4479083"/>
            <a:ext cx="990600" cy="2805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117D8B5-E827-9B42-96D4-DCD1053FAE9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90313" y="4593270"/>
            <a:ext cx="749300" cy="2730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41DB56-184E-9A45-9D3B-C8196A8DA06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70603" y="3534302"/>
            <a:ext cx="838200" cy="254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3A3B7F-08FE-C848-A634-8D09FF8D7C8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99887" y="2125355"/>
            <a:ext cx="679451" cy="1393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AA96553-D1EE-164D-AFB9-A41EBEB0C8A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18063" y="1229765"/>
            <a:ext cx="679450" cy="2540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D1576F-01D4-7943-80B8-71A3AF984D92}"/>
              </a:ext>
            </a:extLst>
          </p:cNvPr>
          <p:cNvCxnSpPr/>
          <p:nvPr/>
        </p:nvCxnSpPr>
        <p:spPr>
          <a:xfrm>
            <a:off x="5257800" y="1229765"/>
            <a:ext cx="540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AE180B7-46BA-9946-A8B7-8E3BAA777B97}"/>
              </a:ext>
            </a:extLst>
          </p:cNvPr>
          <p:cNvSpPr txBox="1"/>
          <p:nvPr/>
        </p:nvSpPr>
        <p:spPr>
          <a:xfrm>
            <a:off x="5751052" y="891944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1.53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7EE4D26-53FA-4941-910B-0A58D04F5BA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16644" y="857051"/>
            <a:ext cx="679450" cy="254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CAD09BB-D3B4-954F-84FB-059B1AA78129}"/>
              </a:ext>
            </a:extLst>
          </p:cNvPr>
          <p:cNvCxnSpPr/>
          <p:nvPr/>
        </p:nvCxnSpPr>
        <p:spPr>
          <a:xfrm>
            <a:off x="3155142" y="2998930"/>
            <a:ext cx="5400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EB7463F-DF85-E148-8F31-D14F2E4AF700}"/>
              </a:ext>
            </a:extLst>
          </p:cNvPr>
          <p:cNvSpPr txBox="1"/>
          <p:nvPr/>
        </p:nvSpPr>
        <p:spPr>
          <a:xfrm>
            <a:off x="3695142" y="2806913"/>
            <a:ext cx="6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-0.62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9F7F413-C2CC-F24F-BD8B-EA08D2CA26B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92036" y="2490794"/>
            <a:ext cx="920750" cy="4445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B55B1E2-1800-4B43-8135-26F24BEFF930}"/>
              </a:ext>
            </a:extLst>
          </p:cNvPr>
          <p:cNvCxnSpPr>
            <a:cxnSpLocks/>
          </p:cNvCxnSpPr>
          <p:nvPr/>
        </p:nvCxnSpPr>
        <p:spPr>
          <a:xfrm flipH="1" flipV="1">
            <a:off x="3155142" y="2998930"/>
            <a:ext cx="222466" cy="86014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D5079C8-2A42-4843-814B-AA5BF88C5507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3675783" y="2976190"/>
            <a:ext cx="19359" cy="864808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DA9C3B-9E55-E34E-A52E-E0305B1CC671}"/>
              </a:ext>
            </a:extLst>
          </p:cNvPr>
          <p:cNvCxnSpPr/>
          <p:nvPr/>
        </p:nvCxnSpPr>
        <p:spPr>
          <a:xfrm>
            <a:off x="6998358" y="3408593"/>
            <a:ext cx="5400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6027001-277E-694B-88BB-90032DF16371}"/>
              </a:ext>
            </a:extLst>
          </p:cNvPr>
          <p:cNvCxnSpPr>
            <a:cxnSpLocks/>
          </p:cNvCxnSpPr>
          <p:nvPr/>
        </p:nvCxnSpPr>
        <p:spPr>
          <a:xfrm flipV="1">
            <a:off x="6083488" y="3367878"/>
            <a:ext cx="952837" cy="614592"/>
          </a:xfrm>
          <a:prstGeom prst="line">
            <a:avLst/>
          </a:prstGeom>
          <a:ln w="254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A91F2BE-1D3A-734D-BD0C-FAEBB83383DC}"/>
              </a:ext>
            </a:extLst>
          </p:cNvPr>
          <p:cNvCxnSpPr>
            <a:cxnSpLocks/>
          </p:cNvCxnSpPr>
          <p:nvPr/>
        </p:nvCxnSpPr>
        <p:spPr>
          <a:xfrm flipH="1" flipV="1">
            <a:off x="7560373" y="3396892"/>
            <a:ext cx="655975" cy="2554414"/>
          </a:xfrm>
          <a:prstGeom prst="line">
            <a:avLst/>
          </a:prstGeom>
          <a:ln w="254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1F24054-1F94-B24C-A0F0-8D5396241223}"/>
              </a:ext>
            </a:extLst>
          </p:cNvPr>
          <p:cNvSpPr txBox="1"/>
          <p:nvPr/>
        </p:nvSpPr>
        <p:spPr>
          <a:xfrm>
            <a:off x="7698902" y="3140678"/>
            <a:ext cx="6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B050"/>
                </a:solidFill>
              </a:rPr>
              <a:t>-1.38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407E02-691D-3242-8B12-B2ACC62822A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25672" y="3022203"/>
            <a:ext cx="990600" cy="315191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BEABC28-6BC5-234E-8AA7-72F051D2BD1F}"/>
              </a:ext>
            </a:extLst>
          </p:cNvPr>
          <p:cNvCxnSpPr>
            <a:cxnSpLocks/>
          </p:cNvCxnSpPr>
          <p:nvPr/>
        </p:nvCxnSpPr>
        <p:spPr>
          <a:xfrm flipV="1">
            <a:off x="2433132" y="1229765"/>
            <a:ext cx="2824668" cy="1261029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5592CC7-295D-9B4B-865F-B1DCD58B6E2E}"/>
              </a:ext>
            </a:extLst>
          </p:cNvPr>
          <p:cNvCxnSpPr>
            <a:cxnSpLocks/>
          </p:cNvCxnSpPr>
          <p:nvPr/>
        </p:nvCxnSpPr>
        <p:spPr>
          <a:xfrm>
            <a:off x="5759600" y="1235360"/>
            <a:ext cx="4211069" cy="337234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0C1063C-1381-BE41-888C-93BFF524AC1F}"/>
              </a:ext>
            </a:extLst>
          </p:cNvPr>
          <p:cNvSpPr/>
          <p:nvPr/>
        </p:nvSpPr>
        <p:spPr>
          <a:xfrm>
            <a:off x="5673595" y="686991"/>
            <a:ext cx="703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TS-ad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D9A5634-A78C-CF4B-9E6F-CA420E20342C}"/>
              </a:ext>
            </a:extLst>
          </p:cNvPr>
          <p:cNvSpPr/>
          <p:nvPr/>
        </p:nvSpPr>
        <p:spPr>
          <a:xfrm>
            <a:off x="3842344" y="2593433"/>
            <a:ext cx="518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TS1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7ADF837-4C85-B845-9829-7302B7DD66D4}"/>
              </a:ext>
            </a:extLst>
          </p:cNvPr>
          <p:cNvSpPr/>
          <p:nvPr/>
        </p:nvSpPr>
        <p:spPr>
          <a:xfrm>
            <a:off x="7698902" y="2929731"/>
            <a:ext cx="548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Ts-g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74CDDB3-6D8E-AF4D-B307-44572E5CE99E}"/>
              </a:ext>
            </a:extLst>
          </p:cNvPr>
          <p:cNvCxnSpPr/>
          <p:nvPr/>
        </p:nvCxnSpPr>
        <p:spPr>
          <a:xfrm>
            <a:off x="6904854" y="2768494"/>
            <a:ext cx="540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53B1DA7-E99C-394E-A630-9CAD65BA4A44}"/>
              </a:ext>
            </a:extLst>
          </p:cNvPr>
          <p:cNvCxnSpPr>
            <a:cxnSpLocks/>
          </p:cNvCxnSpPr>
          <p:nvPr/>
        </p:nvCxnSpPr>
        <p:spPr>
          <a:xfrm flipH="1" flipV="1">
            <a:off x="6903303" y="2796348"/>
            <a:ext cx="67878" cy="1069337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B0BE497-0397-9E4B-8AA7-9CE0937D92B6}"/>
              </a:ext>
            </a:extLst>
          </p:cNvPr>
          <p:cNvCxnSpPr>
            <a:cxnSpLocks/>
          </p:cNvCxnSpPr>
          <p:nvPr/>
        </p:nvCxnSpPr>
        <p:spPr>
          <a:xfrm flipV="1">
            <a:off x="7281269" y="2806913"/>
            <a:ext cx="124842" cy="1952744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8694471F-EA13-0B40-B4A4-DEF9872C18C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88244" y="2347290"/>
            <a:ext cx="863600" cy="35560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BA08F652-21FF-464B-AA2D-DA8FB93D6D93}"/>
              </a:ext>
            </a:extLst>
          </p:cNvPr>
          <p:cNvSpPr txBox="1"/>
          <p:nvPr/>
        </p:nvSpPr>
        <p:spPr>
          <a:xfrm>
            <a:off x="7675180" y="2523993"/>
            <a:ext cx="6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-0.33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E61502C-7B72-5840-97C8-CB662E6FD933}"/>
              </a:ext>
            </a:extLst>
          </p:cNvPr>
          <p:cNvSpPr/>
          <p:nvPr/>
        </p:nvSpPr>
        <p:spPr>
          <a:xfrm>
            <a:off x="7670336" y="2316496"/>
            <a:ext cx="668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TS-r2</a:t>
            </a:r>
          </a:p>
        </p:txBody>
      </p:sp>
    </p:spTree>
    <p:extLst>
      <p:ext uri="{BB962C8B-B14F-4D97-AF65-F5344CB8AC3E}">
        <p14:creationId xmlns:p14="http://schemas.microsoft.com/office/powerpoint/2010/main" val="3054355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50498A-4863-2D4C-A094-524982D8E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07" y="123400"/>
            <a:ext cx="10287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EC6E52-CFF9-9346-ACA7-FE6F00B32772}"/>
              </a:ext>
            </a:extLst>
          </p:cNvPr>
          <p:cNvSpPr txBox="1"/>
          <p:nvPr/>
        </p:nvSpPr>
        <p:spPr>
          <a:xfrm>
            <a:off x="4761186" y="346841"/>
            <a:ext cx="371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Bromobenzene on Au(111)</a:t>
            </a:r>
          </a:p>
        </p:txBody>
      </p:sp>
      <p:sp>
        <p:nvSpPr>
          <p:cNvPr id="7" name="&quot;No&quot; Symbol 6">
            <a:extLst>
              <a:ext uri="{FF2B5EF4-FFF2-40B4-BE49-F238E27FC236}">
                <a16:creationId xmlns:a16="http://schemas.microsoft.com/office/drawing/2014/main" id="{2E73831C-65F7-B648-B96C-0FBF3E9EAF83}"/>
              </a:ext>
            </a:extLst>
          </p:cNvPr>
          <p:cNvSpPr/>
          <p:nvPr/>
        </p:nvSpPr>
        <p:spPr>
          <a:xfrm>
            <a:off x="6385034" y="2347148"/>
            <a:ext cx="462455" cy="430925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&quot;No&quot; Symbol 7">
            <a:extLst>
              <a:ext uri="{FF2B5EF4-FFF2-40B4-BE49-F238E27FC236}">
                <a16:creationId xmlns:a16="http://schemas.microsoft.com/office/drawing/2014/main" id="{66C93D44-C61B-8748-98CD-F4500B99564E}"/>
              </a:ext>
            </a:extLst>
          </p:cNvPr>
          <p:cNvSpPr/>
          <p:nvPr/>
        </p:nvSpPr>
        <p:spPr>
          <a:xfrm>
            <a:off x="7243037" y="3389422"/>
            <a:ext cx="462455" cy="430925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C3C072-71B5-A740-BAA8-4CB4C78AE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148" y="2492997"/>
            <a:ext cx="651588" cy="139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9FF80C-BCEC-7043-B978-E61211691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350" y="3929899"/>
            <a:ext cx="695792" cy="2637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7019F4-404E-7641-9E2A-C64F73482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142" y="3292258"/>
            <a:ext cx="840937" cy="3690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3D0275-3FC9-644E-BDCB-DD65FCF466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3069" y="2812351"/>
            <a:ext cx="1003300" cy="381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BD8AFA-F258-7E49-9D20-C25957AF21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9710" y="2865321"/>
            <a:ext cx="840937" cy="4269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0B87CD-C299-EF4F-ADF9-CB1A0F519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6098" y="2643071"/>
            <a:ext cx="869950" cy="444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A2EFBB-F890-B740-8B0F-6371892B53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5013" y="4889434"/>
            <a:ext cx="965200" cy="304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205F60-17B6-DD41-9BD3-E01547EB80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88759" y="3770430"/>
            <a:ext cx="840937" cy="3327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B22959A-B026-B447-97AE-AAECC043BA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1364" y="3810994"/>
            <a:ext cx="990600" cy="2805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117D8B5-E827-9B42-96D4-DCD1053FAE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5237" y="3918650"/>
            <a:ext cx="749300" cy="2730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41DB56-184E-9A45-9D3B-C8196A8DA0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44834" y="2685351"/>
            <a:ext cx="838200" cy="254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3A3B7F-08FE-C848-A634-8D09FF8D7C8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99887" y="2401929"/>
            <a:ext cx="679451" cy="1393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AA96553-D1EE-164D-AFB9-A41EBEB0C8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70463" y="1405611"/>
            <a:ext cx="679450" cy="2540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2B30D-0194-C84A-B14E-6E4DA2AD1C47}"/>
              </a:ext>
            </a:extLst>
          </p:cNvPr>
          <p:cNvCxnSpPr/>
          <p:nvPr/>
        </p:nvCxnSpPr>
        <p:spPr>
          <a:xfrm>
            <a:off x="3150533" y="3125857"/>
            <a:ext cx="5400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78249107-7303-7B46-BAB3-E47C55821D8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09219" y="2680787"/>
            <a:ext cx="920750" cy="44450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B36617C-ECE7-FF41-A603-A7F1F2A26583}"/>
              </a:ext>
            </a:extLst>
          </p:cNvPr>
          <p:cNvCxnSpPr>
            <a:cxnSpLocks/>
          </p:cNvCxnSpPr>
          <p:nvPr/>
        </p:nvCxnSpPr>
        <p:spPr>
          <a:xfrm flipH="1" flipV="1">
            <a:off x="3162510" y="3125287"/>
            <a:ext cx="181900" cy="1247421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3D66AC3-DC91-AF40-9D17-188DAF17AB18}"/>
              </a:ext>
            </a:extLst>
          </p:cNvPr>
          <p:cNvCxnSpPr>
            <a:cxnSpLocks/>
          </p:cNvCxnSpPr>
          <p:nvPr/>
        </p:nvCxnSpPr>
        <p:spPr>
          <a:xfrm flipV="1">
            <a:off x="3675783" y="3125287"/>
            <a:ext cx="0" cy="715711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A793DC1-4D11-0447-A0CD-2EEA5C2DCCFE}"/>
              </a:ext>
            </a:extLst>
          </p:cNvPr>
          <p:cNvSpPr/>
          <p:nvPr/>
        </p:nvSpPr>
        <p:spPr>
          <a:xfrm>
            <a:off x="3791293" y="2845803"/>
            <a:ext cx="518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TS1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268B97A-559A-D948-9B53-007F0219D184}"/>
              </a:ext>
            </a:extLst>
          </p:cNvPr>
          <p:cNvSpPr txBox="1"/>
          <p:nvPr/>
        </p:nvSpPr>
        <p:spPr>
          <a:xfrm>
            <a:off x="3683400" y="3041597"/>
            <a:ext cx="6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-0.41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A50957A-0CE6-8944-A13F-AED9147C3CAA}"/>
              </a:ext>
            </a:extLst>
          </p:cNvPr>
          <p:cNvCxnSpPr/>
          <p:nvPr/>
        </p:nvCxnSpPr>
        <p:spPr>
          <a:xfrm>
            <a:off x="5257800" y="1229765"/>
            <a:ext cx="540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22C9A4D3-3CC4-6A45-A39A-3E630D4B70D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16644" y="857051"/>
            <a:ext cx="679450" cy="25400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D28DDD1-2115-174B-9BA7-BFE1C3A0C337}"/>
              </a:ext>
            </a:extLst>
          </p:cNvPr>
          <p:cNvCxnSpPr>
            <a:cxnSpLocks/>
          </p:cNvCxnSpPr>
          <p:nvPr/>
        </p:nvCxnSpPr>
        <p:spPr>
          <a:xfrm flipV="1">
            <a:off x="2453736" y="1229766"/>
            <a:ext cx="2804064" cy="1635555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23833E4-BC39-2B4E-A41D-AD37BCFBA7C6}"/>
              </a:ext>
            </a:extLst>
          </p:cNvPr>
          <p:cNvCxnSpPr>
            <a:cxnSpLocks/>
          </p:cNvCxnSpPr>
          <p:nvPr/>
        </p:nvCxnSpPr>
        <p:spPr>
          <a:xfrm>
            <a:off x="5759600" y="1235360"/>
            <a:ext cx="4140287" cy="424251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FFD9FF61-B6CE-CF49-86B2-286DEAA6F4A4}"/>
              </a:ext>
            </a:extLst>
          </p:cNvPr>
          <p:cNvSpPr/>
          <p:nvPr/>
        </p:nvSpPr>
        <p:spPr>
          <a:xfrm>
            <a:off x="5673595" y="686991"/>
            <a:ext cx="703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TS-ad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CAA083-99A1-334A-A48A-FB24EF90BB5D}"/>
              </a:ext>
            </a:extLst>
          </p:cNvPr>
          <p:cNvSpPr txBox="1"/>
          <p:nvPr/>
        </p:nvSpPr>
        <p:spPr>
          <a:xfrm>
            <a:off x="5751052" y="891944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1.73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A61F033-224E-9443-B8D2-155164B24D1D}"/>
              </a:ext>
            </a:extLst>
          </p:cNvPr>
          <p:cNvCxnSpPr/>
          <p:nvPr/>
        </p:nvCxnSpPr>
        <p:spPr>
          <a:xfrm>
            <a:off x="6973037" y="3380151"/>
            <a:ext cx="5400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8604575-2870-4C4A-B647-C2A26277BD8C}"/>
              </a:ext>
            </a:extLst>
          </p:cNvPr>
          <p:cNvCxnSpPr>
            <a:cxnSpLocks/>
          </p:cNvCxnSpPr>
          <p:nvPr/>
        </p:nvCxnSpPr>
        <p:spPr>
          <a:xfrm flipV="1">
            <a:off x="6048228" y="3380151"/>
            <a:ext cx="912733" cy="74643"/>
          </a:xfrm>
          <a:prstGeom prst="line">
            <a:avLst/>
          </a:prstGeom>
          <a:ln w="254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A3427B4-C79E-7645-BB36-C75021F9B011}"/>
              </a:ext>
            </a:extLst>
          </p:cNvPr>
          <p:cNvCxnSpPr>
            <a:cxnSpLocks/>
            <a:endCxn id="8" idx="0"/>
          </p:cNvCxnSpPr>
          <p:nvPr/>
        </p:nvCxnSpPr>
        <p:spPr>
          <a:xfrm flipH="1" flipV="1">
            <a:off x="7474265" y="3389422"/>
            <a:ext cx="706824" cy="2034208"/>
          </a:xfrm>
          <a:prstGeom prst="line">
            <a:avLst/>
          </a:prstGeom>
          <a:ln w="254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AEEEC869-1F1B-B64F-9EA1-C7A8F886047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82561" y="2987448"/>
            <a:ext cx="990600" cy="315191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3F4650C1-3E8E-3A46-890C-9D03B67BCB91}"/>
              </a:ext>
            </a:extLst>
          </p:cNvPr>
          <p:cNvSpPr/>
          <p:nvPr/>
        </p:nvSpPr>
        <p:spPr>
          <a:xfrm>
            <a:off x="7773161" y="2876322"/>
            <a:ext cx="548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Ts-g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242AF4-9D13-5343-AF05-EA2F0E1A2D21}"/>
              </a:ext>
            </a:extLst>
          </p:cNvPr>
          <p:cNvSpPr txBox="1"/>
          <p:nvPr/>
        </p:nvSpPr>
        <p:spPr>
          <a:xfrm>
            <a:off x="7773161" y="3149206"/>
            <a:ext cx="6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B050"/>
                </a:solidFill>
              </a:rPr>
              <a:t>-0.72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B1A1FB-0D71-5148-97D9-6F2A9A69FBFD}"/>
              </a:ext>
            </a:extLst>
          </p:cNvPr>
          <p:cNvSpPr txBox="1"/>
          <p:nvPr/>
        </p:nvSpPr>
        <p:spPr>
          <a:xfrm>
            <a:off x="6367900" y="3318483"/>
            <a:ext cx="6110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-0.45</a:t>
            </a:r>
          </a:p>
        </p:txBody>
      </p:sp>
    </p:spTree>
    <p:extLst>
      <p:ext uri="{BB962C8B-B14F-4D97-AF65-F5344CB8AC3E}">
        <p14:creationId xmlns:p14="http://schemas.microsoft.com/office/powerpoint/2010/main" val="4042761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7050E5-7FB5-AD42-9A76-30E0D3586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07" y="346841"/>
            <a:ext cx="10287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EC6E52-CFF9-9346-ACA7-FE6F00B32772}"/>
              </a:ext>
            </a:extLst>
          </p:cNvPr>
          <p:cNvSpPr txBox="1"/>
          <p:nvPr/>
        </p:nvSpPr>
        <p:spPr>
          <a:xfrm>
            <a:off x="4761186" y="346841"/>
            <a:ext cx="371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Bromobenzene on Ag(111)</a:t>
            </a:r>
          </a:p>
        </p:txBody>
      </p:sp>
      <p:sp>
        <p:nvSpPr>
          <p:cNvPr id="7" name="&quot;No&quot; Symbol 6">
            <a:extLst>
              <a:ext uri="{FF2B5EF4-FFF2-40B4-BE49-F238E27FC236}">
                <a16:creationId xmlns:a16="http://schemas.microsoft.com/office/drawing/2014/main" id="{2E73831C-65F7-B648-B96C-0FBF3E9EAF83}"/>
              </a:ext>
            </a:extLst>
          </p:cNvPr>
          <p:cNvSpPr/>
          <p:nvPr/>
        </p:nvSpPr>
        <p:spPr>
          <a:xfrm>
            <a:off x="5538952" y="4193627"/>
            <a:ext cx="462455" cy="430925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&quot;No&quot; Symbol 7">
            <a:extLst>
              <a:ext uri="{FF2B5EF4-FFF2-40B4-BE49-F238E27FC236}">
                <a16:creationId xmlns:a16="http://schemas.microsoft.com/office/drawing/2014/main" id="{66C93D44-C61B-8748-98CD-F4500B99564E}"/>
              </a:ext>
            </a:extLst>
          </p:cNvPr>
          <p:cNvSpPr/>
          <p:nvPr/>
        </p:nvSpPr>
        <p:spPr>
          <a:xfrm>
            <a:off x="6416566" y="4083269"/>
            <a:ext cx="462455" cy="430925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C3C072-71B5-A740-BAA8-4CB4C78AE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702" y="2657120"/>
            <a:ext cx="651588" cy="139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9FF80C-BCEC-7043-B978-E61211691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816" y="4010418"/>
            <a:ext cx="695792" cy="2637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7019F4-404E-7641-9E2A-C64F73482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142" y="3183356"/>
            <a:ext cx="840937" cy="3690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3D0275-3FC9-644E-BDCB-DD65FCF466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1798" y="3220425"/>
            <a:ext cx="1003300" cy="381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BD8AFA-F258-7E49-9D20-C25957AF21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6369" y="3315261"/>
            <a:ext cx="840937" cy="4269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0B87CD-C299-EF4F-ADF9-CB1A0F519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4904" y="3239782"/>
            <a:ext cx="869950" cy="444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A2EFBB-F890-B740-8B0F-6371892B53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58827" y="5459515"/>
            <a:ext cx="965200" cy="304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205F60-17B6-DD41-9BD3-E01547EB80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7890" y="4274146"/>
            <a:ext cx="840937" cy="3327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B22959A-B026-B447-97AE-AAECC043BA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1364" y="4479083"/>
            <a:ext cx="990600" cy="2805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117D8B5-E827-9B42-96D4-DCD1053FAE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90313" y="4593270"/>
            <a:ext cx="749300" cy="2730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41DB56-184E-9A45-9D3B-C8196A8DA0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70603" y="3534302"/>
            <a:ext cx="838200" cy="254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3A3B7F-08FE-C848-A634-8D09FF8D7C8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99887" y="2125355"/>
            <a:ext cx="679451" cy="1393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AA96553-D1EE-164D-AFB9-A41EBEB0C8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18063" y="1229765"/>
            <a:ext cx="67945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13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50498A-4863-2D4C-A094-524982D8E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07" y="123400"/>
            <a:ext cx="10287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EC6E52-CFF9-9346-ACA7-FE6F00B32772}"/>
              </a:ext>
            </a:extLst>
          </p:cNvPr>
          <p:cNvSpPr txBox="1"/>
          <p:nvPr/>
        </p:nvSpPr>
        <p:spPr>
          <a:xfrm>
            <a:off x="4761186" y="346841"/>
            <a:ext cx="371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Bromobenzene on Au(111)</a:t>
            </a:r>
          </a:p>
        </p:txBody>
      </p:sp>
      <p:sp>
        <p:nvSpPr>
          <p:cNvPr id="7" name="&quot;No&quot; Symbol 6">
            <a:extLst>
              <a:ext uri="{FF2B5EF4-FFF2-40B4-BE49-F238E27FC236}">
                <a16:creationId xmlns:a16="http://schemas.microsoft.com/office/drawing/2014/main" id="{2E73831C-65F7-B648-B96C-0FBF3E9EAF83}"/>
              </a:ext>
            </a:extLst>
          </p:cNvPr>
          <p:cNvSpPr/>
          <p:nvPr/>
        </p:nvSpPr>
        <p:spPr>
          <a:xfrm>
            <a:off x="6385034" y="2347148"/>
            <a:ext cx="462455" cy="430925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&quot;No&quot; Symbol 7">
            <a:extLst>
              <a:ext uri="{FF2B5EF4-FFF2-40B4-BE49-F238E27FC236}">
                <a16:creationId xmlns:a16="http://schemas.microsoft.com/office/drawing/2014/main" id="{66C93D44-C61B-8748-98CD-F4500B99564E}"/>
              </a:ext>
            </a:extLst>
          </p:cNvPr>
          <p:cNvSpPr/>
          <p:nvPr/>
        </p:nvSpPr>
        <p:spPr>
          <a:xfrm>
            <a:off x="7243037" y="3389422"/>
            <a:ext cx="462455" cy="430925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C3C072-71B5-A740-BAA8-4CB4C78AE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148" y="2492997"/>
            <a:ext cx="651588" cy="139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9FF80C-BCEC-7043-B978-E61211691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350" y="3929899"/>
            <a:ext cx="695792" cy="2637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7019F4-404E-7641-9E2A-C64F73482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142" y="3292258"/>
            <a:ext cx="840937" cy="3690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3D0275-3FC9-644E-BDCB-DD65FCF466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3069" y="2812351"/>
            <a:ext cx="1003300" cy="381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BD8AFA-F258-7E49-9D20-C25957AF21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9710" y="2865321"/>
            <a:ext cx="840937" cy="4269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0B87CD-C299-EF4F-ADF9-CB1A0F519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6098" y="2643071"/>
            <a:ext cx="869950" cy="444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A2EFBB-F890-B740-8B0F-6371892B53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5013" y="4889434"/>
            <a:ext cx="965200" cy="304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205F60-17B6-DD41-9BD3-E01547EB80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88759" y="3770430"/>
            <a:ext cx="840937" cy="3327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B22959A-B026-B447-97AE-AAECC043BA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1364" y="3810994"/>
            <a:ext cx="990600" cy="2805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117D8B5-E827-9B42-96D4-DCD1053FAE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5237" y="3918650"/>
            <a:ext cx="749300" cy="2730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41DB56-184E-9A45-9D3B-C8196A8DA0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44834" y="2685351"/>
            <a:ext cx="838200" cy="254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3A3B7F-08FE-C848-A634-8D09FF8D7C8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99887" y="2401929"/>
            <a:ext cx="679451" cy="1393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AA96553-D1EE-164D-AFB9-A41EBEB0C8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70463" y="1405611"/>
            <a:ext cx="67945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82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7223FA1-BFBF-2540-B41D-E183456C4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26" r="8816"/>
          <a:stretch/>
        </p:blipFill>
        <p:spPr>
          <a:xfrm>
            <a:off x="1013841" y="638642"/>
            <a:ext cx="4262716" cy="31581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FAC239-FA8E-1E48-B350-9CA4AF171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025" y="693642"/>
            <a:ext cx="1701967" cy="1500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C53820-6B91-F547-912B-C8DAFBC5D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0136" y="693640"/>
            <a:ext cx="2106032" cy="15001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285321-FAEF-3443-BE94-2149A587D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8312" y="674781"/>
            <a:ext cx="1991158" cy="15001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05529D-D8EF-4445-B488-E3AD7D9DE31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381"/>
          <a:stretch/>
        </p:blipFill>
        <p:spPr>
          <a:xfrm>
            <a:off x="9413055" y="2205439"/>
            <a:ext cx="1861671" cy="15913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65FA6D-2B35-6542-BE11-A7D2B99425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8579" y="2205439"/>
            <a:ext cx="1929145" cy="15913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E85501E-E2B7-C44E-87B2-590F9E6440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5031" y="2296573"/>
            <a:ext cx="1761847" cy="150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410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7CA60F-DC39-FD4D-86BE-DEE854CA5C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99" b="4999"/>
          <a:stretch/>
        </p:blipFill>
        <p:spPr>
          <a:xfrm>
            <a:off x="949681" y="1138035"/>
            <a:ext cx="9630616" cy="49221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F6C87D-C8B0-354F-AE0A-1665289A9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406" y="1627858"/>
            <a:ext cx="960315" cy="3255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AFC1181-188B-1346-8E35-30FA99E87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743" y="2535129"/>
            <a:ext cx="1205523" cy="40471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72FFD79-9E58-8B4A-8BD4-9B824E32F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0775" y="3123984"/>
            <a:ext cx="1205523" cy="67582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BB01601-47F7-8744-8239-BB1F2CDA18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3536" y="4733357"/>
            <a:ext cx="1112227" cy="6035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59ED15F-CA40-2D46-93C2-E668E28C6F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5035124"/>
            <a:ext cx="1112227" cy="44321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39C1C24-253D-AB40-A701-44447A4D93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9700" y="4893673"/>
            <a:ext cx="1382840" cy="44321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B9A45CA-D431-9A43-9B65-1DC8EB2399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00415" y="3724968"/>
            <a:ext cx="1244347" cy="36331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BCE549E-2566-C04E-84ED-0523276B8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3171" y="1627858"/>
            <a:ext cx="960315" cy="32553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0787A14-A34B-1849-8499-2D3B20CFEE9D}"/>
              </a:ext>
            </a:extLst>
          </p:cNvPr>
          <p:cNvSpPr txBox="1"/>
          <p:nvPr/>
        </p:nvSpPr>
        <p:spPr>
          <a:xfrm>
            <a:off x="3979372" y="138338"/>
            <a:ext cx="371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Bromobenzene on adatom-Cu(111)</a:t>
            </a:r>
          </a:p>
        </p:txBody>
      </p:sp>
    </p:spTree>
    <p:extLst>
      <p:ext uri="{BB962C8B-B14F-4D97-AF65-F5344CB8AC3E}">
        <p14:creationId xmlns:p14="http://schemas.microsoft.com/office/powerpoint/2010/main" val="22395390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FC47F95-99EB-5C47-BD06-4406450697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60" t="10602" r="24483" b="11658"/>
          <a:stretch/>
        </p:blipFill>
        <p:spPr>
          <a:xfrm rot="16200000">
            <a:off x="3099836" y="-1813476"/>
            <a:ext cx="5052446" cy="97642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853057-A6A0-D64B-8653-04F7AA759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2126" y="1355878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1A119C-2B8B-D842-88DC-BF7F78254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8070" y="2693127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4C8F1B-1DE7-5041-A4A8-77745D2FB0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0734" y="973154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5EC90C-6498-A84F-A8CE-40B6FF9A22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8290" y="319820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4D0BE2-AC3D-0A46-B420-4CFE44F269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6495" y="486442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3BD2AB-9CA4-6249-8953-C1CE49C5BB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9006" y="4259992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707E5C-EB29-FE4A-8BED-F53E85260E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14983" y="2138758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F0CAD7-45A9-0745-8747-5366D102CB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93136" y="4626351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FA9FFD-EE41-1C46-893B-9B4C988F7E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48331" y="1991616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CF5344-27B2-904F-A0E5-ED59A28EDFD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25416" y="3065862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27FB65-CF2E-E84E-86F8-B55DBF3A37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63518" y="2537223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8D9ABC-8FBC-324E-AC6E-90A93496F7D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63181" y="2071024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FB0D84A-0310-C843-B4C4-1D6130C575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93136" y="978341"/>
            <a:ext cx="721360" cy="450088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F86C6CD-5C2E-474C-A721-D15455B8001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25377" y="463935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BC8B311-011D-E245-80E9-2395101243E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98290" y="1913714"/>
            <a:ext cx="721360" cy="450088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7ECB310-564E-434D-AE8B-6E2FA3307F2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899006" y="2693127"/>
            <a:ext cx="721360" cy="450088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4C320AB-2319-7B44-A9EF-66F51AA2B16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39556" y="4077140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7107F18-E991-F942-97FB-66CB50ACD6C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122751" y="5264354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37672F-F4A6-F84F-9743-E1C280ED115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921227" y="4414338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DA8FFC-7721-B246-A1CC-3F1798E4D4B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425377" y="135779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3346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48AF96C-B8A4-0C40-AFF3-1D316838D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0365" y="4109378"/>
            <a:ext cx="992014" cy="6189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36F6FFA-849E-9E49-A542-0CF8DD0BA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2379" y="4095911"/>
            <a:ext cx="992014" cy="6189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97D3EB6-9D9E-9043-A411-C2B64485F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828" y="4091377"/>
            <a:ext cx="992014" cy="6189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5B90EE-EC8A-ED41-80F4-7E9BF878AD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7573" y="781203"/>
            <a:ext cx="992014" cy="618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F50747-023E-874A-8D74-C44C8AD554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6317" y="2060001"/>
            <a:ext cx="992014" cy="618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6A5AFC-AA15-E64A-AA30-8FE0649504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5835" y="2060001"/>
            <a:ext cx="992014" cy="6189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43BA6E-CBC2-C146-8503-CBD85B81C5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4918" y="2060001"/>
            <a:ext cx="992016" cy="6189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3765F1-1B13-CB4B-B04D-8105E0E328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4436" y="2060001"/>
            <a:ext cx="992014" cy="6189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8AD843-3422-D242-B72A-0D593A5425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23521" y="2056292"/>
            <a:ext cx="992014" cy="6189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EDFC9F6-5530-FE49-92FF-86471C0965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83579" y="4091097"/>
            <a:ext cx="992015" cy="6189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124323A-647F-4949-87B5-B84C069D2E0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61855" y="4097160"/>
            <a:ext cx="992016" cy="6189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E1FD58-4A15-964F-9C72-FF74A3C506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30103" y="4097160"/>
            <a:ext cx="992014" cy="61896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9EB8B8F-D835-074A-8EAB-B43B39F3C9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36323" y="4100498"/>
            <a:ext cx="992014" cy="61896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677CF5A-C101-3149-9DF7-76494157315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79587" y="781203"/>
            <a:ext cx="992014" cy="61896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5B5B73B-5C16-B64C-95F6-1237B124F7E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72093" y="5466327"/>
            <a:ext cx="992016" cy="61896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ACA12B8-7784-BE45-924E-C2BEF938F25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64107" y="5466326"/>
            <a:ext cx="992016" cy="61896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3C7BDE8-7073-844E-B54D-3D7785FE221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097749" y="2067690"/>
            <a:ext cx="992014" cy="61896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03E625A-5376-0045-879C-0B3FED133C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071975" y="2056292"/>
            <a:ext cx="992016" cy="61896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CE16024-80AD-8B4F-9480-3937312F077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051062" y="2054538"/>
            <a:ext cx="992016" cy="61896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3E8773E-B11E-7045-B233-A8F85F6B678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022381" y="2048879"/>
            <a:ext cx="992016" cy="61896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0776C79-185F-C841-A74E-A111B062B3D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471601" y="792601"/>
            <a:ext cx="992014" cy="61896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46A0818-A8A4-B243-A598-89674B62AA1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69730" y="2060001"/>
            <a:ext cx="992014" cy="61896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4DBB513-A91F-514C-83BE-CCF536CECC3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74965" y="3347046"/>
            <a:ext cx="992014" cy="61896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276DBE2-591E-2C4F-A733-6FA08CF4D57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231549" y="3346916"/>
            <a:ext cx="992014" cy="61896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9C4F895-893F-A048-ACD7-37C661C9834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192815" y="3346916"/>
            <a:ext cx="992014" cy="61896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E5E6A23-5136-734E-9DB5-CBF53BD97568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166294" y="3346915"/>
            <a:ext cx="992016" cy="61896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175D8AE-5213-C94D-B105-A848E64398E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139493" y="3353470"/>
            <a:ext cx="992014" cy="61896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EDAA6D7-A438-6944-AB00-82D86F982938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214786" y="5466328"/>
            <a:ext cx="992014" cy="61896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93522BA6-3658-B34F-AD3E-90C86B9C134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206800" y="5466327"/>
            <a:ext cx="992014" cy="61896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C97A5B3-7C7B-464F-AC27-8EDD13B065DE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156123" y="5482468"/>
            <a:ext cx="992014" cy="61896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38743545-CACF-BB44-9A0A-D341BC0E8CCA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136450" y="5482467"/>
            <a:ext cx="992016" cy="61896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723ACC9D-B0D8-BC4C-835B-B65216CFD6ED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104722" y="5480299"/>
            <a:ext cx="992014" cy="61896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F27A460-1D39-164B-97F9-1A53DE34EB16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095289" y="5486975"/>
            <a:ext cx="992014" cy="61896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D54678C-7AE6-7B46-9692-476F5A71627A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9052517" y="5480298"/>
            <a:ext cx="992014" cy="61896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E839266-A356-5949-8327-334EDB4FBC48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043084" y="5466326"/>
            <a:ext cx="992014" cy="618961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D061CE5-B0A1-4548-A489-9C79BADCD7CD}"/>
              </a:ext>
            </a:extLst>
          </p:cNvPr>
          <p:cNvCxnSpPr>
            <a:cxnSpLocks/>
          </p:cNvCxnSpPr>
          <p:nvPr/>
        </p:nvCxnSpPr>
        <p:spPr>
          <a:xfrm>
            <a:off x="4457256" y="802334"/>
            <a:ext cx="3066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767AEA2-7F46-EB47-8FA0-C1120E56C489}"/>
              </a:ext>
            </a:extLst>
          </p:cNvPr>
          <p:cNvCxnSpPr>
            <a:cxnSpLocks/>
          </p:cNvCxnSpPr>
          <p:nvPr/>
        </p:nvCxnSpPr>
        <p:spPr>
          <a:xfrm>
            <a:off x="4468085" y="1549094"/>
            <a:ext cx="3066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C20C09B-8223-5E4E-B334-748F4A130355}"/>
              </a:ext>
            </a:extLst>
          </p:cNvPr>
          <p:cNvCxnSpPr>
            <a:cxnSpLocks/>
          </p:cNvCxnSpPr>
          <p:nvPr/>
        </p:nvCxnSpPr>
        <p:spPr>
          <a:xfrm>
            <a:off x="1269730" y="1887302"/>
            <a:ext cx="974466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14BBD35-CAD1-6849-A97E-889F1F24F894}"/>
              </a:ext>
            </a:extLst>
          </p:cNvPr>
          <p:cNvCxnSpPr>
            <a:cxnSpLocks/>
          </p:cNvCxnSpPr>
          <p:nvPr/>
        </p:nvCxnSpPr>
        <p:spPr>
          <a:xfrm>
            <a:off x="1308265" y="2877902"/>
            <a:ext cx="974466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13EC794-A2A0-9C48-A11E-6D64E2A731F2}"/>
              </a:ext>
            </a:extLst>
          </p:cNvPr>
          <p:cNvCxnSpPr>
            <a:cxnSpLocks/>
          </p:cNvCxnSpPr>
          <p:nvPr/>
        </p:nvCxnSpPr>
        <p:spPr>
          <a:xfrm>
            <a:off x="259249" y="3240235"/>
            <a:ext cx="59365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880A146A-6E7E-A047-A1D7-33EB8D389C52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131507" y="3353828"/>
            <a:ext cx="992014" cy="618961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E2432C5-2FE6-5749-8BC2-7FE07D942EA0}"/>
              </a:ext>
            </a:extLst>
          </p:cNvPr>
          <p:cNvCxnSpPr>
            <a:cxnSpLocks/>
          </p:cNvCxnSpPr>
          <p:nvPr/>
        </p:nvCxnSpPr>
        <p:spPr>
          <a:xfrm flipV="1">
            <a:off x="4953099" y="4892712"/>
            <a:ext cx="6921294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195BBB6-7941-9745-B61D-CC6DC08237EE}"/>
              </a:ext>
            </a:extLst>
          </p:cNvPr>
          <p:cNvCxnSpPr>
            <a:cxnSpLocks/>
          </p:cNvCxnSpPr>
          <p:nvPr/>
        </p:nvCxnSpPr>
        <p:spPr>
          <a:xfrm flipV="1">
            <a:off x="4953099" y="4009468"/>
            <a:ext cx="0" cy="8919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80AA17E-250C-2F4A-BF86-D0EBEB2E2175}"/>
              </a:ext>
            </a:extLst>
          </p:cNvPr>
          <p:cNvCxnSpPr>
            <a:cxnSpLocks/>
          </p:cNvCxnSpPr>
          <p:nvPr/>
        </p:nvCxnSpPr>
        <p:spPr>
          <a:xfrm>
            <a:off x="6195838" y="3224995"/>
            <a:ext cx="0" cy="7692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A39AE64-93DD-F548-8255-F461B544C550}"/>
              </a:ext>
            </a:extLst>
          </p:cNvPr>
          <p:cNvCxnSpPr>
            <a:cxnSpLocks/>
          </p:cNvCxnSpPr>
          <p:nvPr/>
        </p:nvCxnSpPr>
        <p:spPr>
          <a:xfrm>
            <a:off x="1190015" y="5328115"/>
            <a:ext cx="197627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21ADA72-9BC8-1A4E-AED8-343A9B6D9F52}"/>
              </a:ext>
            </a:extLst>
          </p:cNvPr>
          <p:cNvCxnSpPr>
            <a:cxnSpLocks/>
          </p:cNvCxnSpPr>
          <p:nvPr/>
        </p:nvCxnSpPr>
        <p:spPr>
          <a:xfrm>
            <a:off x="3186778" y="5328115"/>
            <a:ext cx="1976279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1CCE824-29AD-AC4D-83E4-3133FF651DE4}"/>
              </a:ext>
            </a:extLst>
          </p:cNvPr>
          <p:cNvCxnSpPr>
            <a:cxnSpLocks/>
          </p:cNvCxnSpPr>
          <p:nvPr/>
        </p:nvCxnSpPr>
        <p:spPr>
          <a:xfrm>
            <a:off x="1190015" y="6318715"/>
            <a:ext cx="197627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3D41C44-FF15-334A-B089-C53B62446409}"/>
              </a:ext>
            </a:extLst>
          </p:cNvPr>
          <p:cNvCxnSpPr>
            <a:cxnSpLocks/>
          </p:cNvCxnSpPr>
          <p:nvPr/>
        </p:nvCxnSpPr>
        <p:spPr>
          <a:xfrm>
            <a:off x="3186778" y="6318715"/>
            <a:ext cx="1976279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B90CF85-C506-B644-9904-071E95C1DD9A}"/>
              </a:ext>
            </a:extLst>
          </p:cNvPr>
          <p:cNvCxnSpPr>
            <a:cxnSpLocks/>
          </p:cNvCxnSpPr>
          <p:nvPr/>
        </p:nvCxnSpPr>
        <p:spPr>
          <a:xfrm>
            <a:off x="5202904" y="5318332"/>
            <a:ext cx="5811493" cy="42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C7D2B96-20DC-BE49-8978-0E8924B60207}"/>
              </a:ext>
            </a:extLst>
          </p:cNvPr>
          <p:cNvCxnSpPr>
            <a:cxnSpLocks/>
          </p:cNvCxnSpPr>
          <p:nvPr/>
        </p:nvCxnSpPr>
        <p:spPr>
          <a:xfrm>
            <a:off x="5202904" y="6314445"/>
            <a:ext cx="5811493" cy="42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141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58E2BFA-3B9F-8B4B-949F-137EB921F754}"/>
              </a:ext>
            </a:extLst>
          </p:cNvPr>
          <p:cNvGrpSpPr/>
          <p:nvPr/>
        </p:nvGrpSpPr>
        <p:grpSpPr>
          <a:xfrm>
            <a:off x="420028" y="708188"/>
            <a:ext cx="11037742" cy="4620853"/>
            <a:chOff x="420028" y="708188"/>
            <a:chExt cx="11037742" cy="462085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45B90EE-EC8A-ED41-80F4-7E9BF878A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028" y="1700033"/>
              <a:ext cx="992014" cy="61896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1F50747-023E-874A-8D74-C44C8AD55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6278" y="2487912"/>
              <a:ext cx="992014" cy="61896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6A5AFC-AA15-E64A-AA30-8FE064950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92475" y="1868951"/>
              <a:ext cx="992014" cy="61896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943BA6E-CBC2-C146-8503-CBD85B81C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4298" y="2782508"/>
              <a:ext cx="992016" cy="61896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D3765F1-1B13-CB4B-B04D-8105E0E32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62030" y="3456531"/>
              <a:ext cx="992014" cy="61896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58AD843-3422-D242-B72A-0D593A542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54044" y="3133554"/>
              <a:ext cx="992014" cy="61896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EDFC9F6-5530-FE49-92FF-86471C096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72774" y="2479759"/>
              <a:ext cx="992015" cy="61896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97D3EB6-9D9E-9043-A411-C2B64485F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006" y="3997006"/>
              <a:ext cx="992014" cy="61896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124323A-647F-4949-87B5-B84C069D2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48331" y="2318994"/>
              <a:ext cx="992016" cy="61896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AE1FD58-4A15-964F-9C72-FF74A3C50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726047" y="3920045"/>
              <a:ext cx="992014" cy="6189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9EB8B8F-D835-074A-8EAB-B43B39F3C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744379" y="3529013"/>
              <a:ext cx="992014" cy="618961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48AF96C-B8A4-0C40-AFF3-1D316838D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318336" y="2628475"/>
              <a:ext cx="992014" cy="61896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677CF5A-C101-3149-9DF7-764941573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346058" y="708188"/>
              <a:ext cx="992014" cy="61896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36F6FFA-849E-9E49-A542-0CF8DD0BA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201563" y="1017668"/>
              <a:ext cx="992014" cy="618961"/>
            </a:xfrm>
            <a:prstGeom prst="rect">
              <a:avLst/>
            </a:prstGeom>
          </p:spPr>
        </p:pic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62EA200F-762F-1344-8BA5-335033F71917}"/>
                </a:ext>
              </a:extLst>
            </p:cNvPr>
            <p:cNvSpPr/>
            <p:nvPr/>
          </p:nvSpPr>
          <p:spPr>
            <a:xfrm>
              <a:off x="5140921" y="2400300"/>
              <a:ext cx="1044650" cy="726081"/>
            </a:xfrm>
            <a:prstGeom prst="roundRect">
              <a:avLst>
                <a:gd name="adj" fmla="val 24893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334C040E-6B40-4747-9821-8F321C7E89B9}"/>
                </a:ext>
              </a:extLst>
            </p:cNvPr>
            <p:cNvSpPr/>
            <p:nvPr/>
          </p:nvSpPr>
          <p:spPr>
            <a:xfrm>
              <a:off x="6819352" y="2252650"/>
              <a:ext cx="1044650" cy="726081"/>
            </a:xfrm>
            <a:prstGeom prst="roundRect">
              <a:avLst>
                <a:gd name="adj" fmla="val 24893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E7D6C8E5-824E-364B-A3DF-B6010F1DC173}"/>
                </a:ext>
              </a:extLst>
            </p:cNvPr>
            <p:cNvSpPr/>
            <p:nvPr/>
          </p:nvSpPr>
          <p:spPr>
            <a:xfrm>
              <a:off x="6108152" y="3922941"/>
              <a:ext cx="1044650" cy="726081"/>
            </a:xfrm>
            <a:prstGeom prst="roundRect">
              <a:avLst>
                <a:gd name="adj" fmla="val 24893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98579F15-6303-7647-872A-D4AA336FA6CF}"/>
                </a:ext>
              </a:extLst>
            </p:cNvPr>
            <p:cNvSpPr/>
            <p:nvPr/>
          </p:nvSpPr>
          <p:spPr>
            <a:xfrm>
              <a:off x="7699729" y="3879270"/>
              <a:ext cx="1044650" cy="726081"/>
            </a:xfrm>
            <a:prstGeom prst="roundRect">
              <a:avLst>
                <a:gd name="adj" fmla="val 24893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0240AE7-36D6-D749-80CB-44376009C4B3}"/>
                </a:ext>
              </a:extLst>
            </p:cNvPr>
            <p:cNvSpPr/>
            <p:nvPr/>
          </p:nvSpPr>
          <p:spPr>
            <a:xfrm>
              <a:off x="8733988" y="3465061"/>
              <a:ext cx="1044650" cy="726081"/>
            </a:xfrm>
            <a:prstGeom prst="roundRect">
              <a:avLst>
                <a:gd name="adj" fmla="val 24893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B1F7527B-4547-C94B-AF3A-A2557371FE9F}"/>
                </a:ext>
              </a:extLst>
            </p:cNvPr>
            <p:cNvSpPr/>
            <p:nvPr/>
          </p:nvSpPr>
          <p:spPr>
            <a:xfrm>
              <a:off x="9292018" y="2657446"/>
              <a:ext cx="1044650" cy="618961"/>
            </a:xfrm>
            <a:prstGeom prst="roundRect">
              <a:avLst>
                <a:gd name="adj" fmla="val 24893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F02BD621-F5C5-C047-B40E-F9A02A7A6CA0}"/>
                </a:ext>
              </a:extLst>
            </p:cNvPr>
            <p:cNvSpPr/>
            <p:nvPr/>
          </p:nvSpPr>
          <p:spPr>
            <a:xfrm>
              <a:off x="10175245" y="1128116"/>
              <a:ext cx="1044650" cy="537484"/>
            </a:xfrm>
            <a:prstGeom prst="roundRect">
              <a:avLst>
                <a:gd name="adj" fmla="val 24893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0B55EBA2-441E-ED48-9F3E-71764FFB3191}"/>
                </a:ext>
              </a:extLst>
            </p:cNvPr>
            <p:cNvSpPr/>
            <p:nvPr/>
          </p:nvSpPr>
          <p:spPr>
            <a:xfrm>
              <a:off x="5330131" y="803766"/>
              <a:ext cx="1044650" cy="537484"/>
            </a:xfrm>
            <a:prstGeom prst="roundRect">
              <a:avLst>
                <a:gd name="adj" fmla="val 24893"/>
              </a:avLst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5B5B73B-5C16-B64C-95F6-1237B124F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984489" y="2178431"/>
              <a:ext cx="992016" cy="618962"/>
            </a:xfrm>
            <a:prstGeom prst="rect">
              <a:avLst/>
            </a:prstGeom>
          </p:spPr>
        </p:pic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6CB5EAC4-675D-7847-B2B1-ED8DA4242D66}"/>
                </a:ext>
              </a:extLst>
            </p:cNvPr>
            <p:cNvSpPr/>
            <p:nvPr/>
          </p:nvSpPr>
          <p:spPr>
            <a:xfrm>
              <a:off x="2973419" y="2130961"/>
              <a:ext cx="1044650" cy="726081"/>
            </a:xfrm>
            <a:prstGeom prst="roundRect">
              <a:avLst>
                <a:gd name="adj" fmla="val 24893"/>
              </a:avLst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ACA12B8-7784-BE45-924E-C2BEF938F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702739" y="3838739"/>
              <a:ext cx="992016" cy="618962"/>
            </a:xfrm>
            <a:prstGeom prst="rect">
              <a:avLst/>
            </a:prstGeom>
          </p:spPr>
        </p:pic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8E011687-01F6-2F4E-AC7A-6DFF2202A122}"/>
                </a:ext>
              </a:extLst>
            </p:cNvPr>
            <p:cNvSpPr/>
            <p:nvPr/>
          </p:nvSpPr>
          <p:spPr>
            <a:xfrm>
              <a:off x="4670801" y="3795120"/>
              <a:ext cx="1044650" cy="726081"/>
            </a:xfrm>
            <a:prstGeom prst="roundRect">
              <a:avLst>
                <a:gd name="adj" fmla="val 24893"/>
              </a:avLst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33C7BDE8-7073-844E-B54D-3D7785FE2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185571" y="3177493"/>
              <a:ext cx="992014" cy="618961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A03E625A-5376-0045-879C-0B3FED133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556500" y="4710079"/>
              <a:ext cx="992016" cy="618962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CE16024-80AD-8B4F-9480-3937312F0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344652" y="4191142"/>
              <a:ext cx="992016" cy="618962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B3E8773E-B11E-7045-B233-A8F85F6B6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0465754" y="2763340"/>
              <a:ext cx="992016" cy="618962"/>
            </a:xfrm>
            <a:prstGeom prst="rect">
              <a:avLst/>
            </a:prstGeom>
          </p:spPr>
        </p:pic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C68625-8A0F-024F-8C5A-F41912B6DEEF}"/>
              </a:ext>
            </a:extLst>
          </p:cNvPr>
          <p:cNvCxnSpPr>
            <a:cxnSpLocks/>
          </p:cNvCxnSpPr>
          <p:nvPr/>
        </p:nvCxnSpPr>
        <p:spPr>
          <a:xfrm>
            <a:off x="1196278" y="2178431"/>
            <a:ext cx="492822" cy="479015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DD1B4B9-DE75-384F-804F-EC3C34FBE4A7}"/>
              </a:ext>
            </a:extLst>
          </p:cNvPr>
          <p:cNvCxnSpPr>
            <a:cxnSpLocks/>
          </p:cNvCxnSpPr>
          <p:nvPr/>
        </p:nvCxnSpPr>
        <p:spPr>
          <a:xfrm flipV="1">
            <a:off x="1689100" y="2417939"/>
            <a:ext cx="520887" cy="23950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D4C7793-726A-454F-999D-DBBA546FFB6F}"/>
              </a:ext>
            </a:extLst>
          </p:cNvPr>
          <p:cNvCxnSpPr>
            <a:cxnSpLocks/>
          </p:cNvCxnSpPr>
          <p:nvPr/>
        </p:nvCxnSpPr>
        <p:spPr>
          <a:xfrm>
            <a:off x="2207482" y="2417938"/>
            <a:ext cx="647921" cy="48575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DC9D2F2-8818-E64F-9A60-4AB261FE4020}"/>
              </a:ext>
            </a:extLst>
          </p:cNvPr>
          <p:cNvCxnSpPr>
            <a:cxnSpLocks/>
          </p:cNvCxnSpPr>
          <p:nvPr/>
        </p:nvCxnSpPr>
        <p:spPr>
          <a:xfrm>
            <a:off x="3464384" y="3280551"/>
            <a:ext cx="178626" cy="206422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7550657-716F-5543-974C-E381BACF5406}"/>
              </a:ext>
            </a:extLst>
          </p:cNvPr>
          <p:cNvCxnSpPr>
            <a:cxnSpLocks/>
          </p:cNvCxnSpPr>
          <p:nvPr/>
        </p:nvCxnSpPr>
        <p:spPr>
          <a:xfrm flipV="1">
            <a:off x="4235181" y="3624479"/>
            <a:ext cx="403907" cy="372528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B8C83E8-6B66-5042-B85D-42185EA4634F}"/>
              </a:ext>
            </a:extLst>
          </p:cNvPr>
          <p:cNvCxnSpPr>
            <a:cxnSpLocks/>
          </p:cNvCxnSpPr>
          <p:nvPr/>
        </p:nvCxnSpPr>
        <p:spPr>
          <a:xfrm>
            <a:off x="5122223" y="3663051"/>
            <a:ext cx="134625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73B311B-3418-9843-9CC2-A7DB74CC2C2C}"/>
              </a:ext>
            </a:extLst>
          </p:cNvPr>
          <p:cNvCxnSpPr>
            <a:cxnSpLocks/>
          </p:cNvCxnSpPr>
          <p:nvPr/>
        </p:nvCxnSpPr>
        <p:spPr>
          <a:xfrm>
            <a:off x="6891970" y="3668502"/>
            <a:ext cx="783395" cy="1141602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6D1A322-30A0-1A4D-AB94-FD52FAA0041C}"/>
              </a:ext>
            </a:extLst>
          </p:cNvPr>
          <p:cNvCxnSpPr>
            <a:cxnSpLocks/>
          </p:cNvCxnSpPr>
          <p:nvPr/>
        </p:nvCxnSpPr>
        <p:spPr>
          <a:xfrm flipV="1">
            <a:off x="8602718" y="4605351"/>
            <a:ext cx="637668" cy="350256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1B83BC2-A1C7-CA4F-87FF-659658B14A35}"/>
              </a:ext>
            </a:extLst>
          </p:cNvPr>
          <p:cNvCxnSpPr>
            <a:cxnSpLocks/>
          </p:cNvCxnSpPr>
          <p:nvPr/>
        </p:nvCxnSpPr>
        <p:spPr>
          <a:xfrm flipV="1">
            <a:off x="10439436" y="3465061"/>
            <a:ext cx="341043" cy="111887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DDDBB44-4257-F34C-A5F0-6AF406285261}"/>
              </a:ext>
            </a:extLst>
          </p:cNvPr>
          <p:cNvCxnSpPr>
            <a:cxnSpLocks/>
          </p:cNvCxnSpPr>
          <p:nvPr/>
        </p:nvCxnSpPr>
        <p:spPr>
          <a:xfrm>
            <a:off x="1697716" y="2664073"/>
            <a:ext cx="1445718" cy="63346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87D1AB3-FA70-874A-B4F8-D785FF0CE676}"/>
              </a:ext>
            </a:extLst>
          </p:cNvPr>
          <p:cNvCxnSpPr>
            <a:cxnSpLocks/>
          </p:cNvCxnSpPr>
          <p:nvPr/>
        </p:nvCxnSpPr>
        <p:spPr>
          <a:xfrm>
            <a:off x="3845075" y="2721626"/>
            <a:ext cx="936423" cy="1676843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C1719CA-C024-8445-AD20-61EA3025DFD4}"/>
              </a:ext>
            </a:extLst>
          </p:cNvPr>
          <p:cNvCxnSpPr>
            <a:cxnSpLocks/>
          </p:cNvCxnSpPr>
          <p:nvPr/>
        </p:nvCxnSpPr>
        <p:spPr>
          <a:xfrm>
            <a:off x="5628063" y="4350607"/>
            <a:ext cx="599345" cy="170594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A22AFB2-1BBF-E646-B5E9-7F83A5DBEA84}"/>
              </a:ext>
            </a:extLst>
          </p:cNvPr>
          <p:cNvCxnSpPr>
            <a:cxnSpLocks/>
          </p:cNvCxnSpPr>
          <p:nvPr/>
        </p:nvCxnSpPr>
        <p:spPr>
          <a:xfrm flipV="1">
            <a:off x="4816644" y="2978731"/>
            <a:ext cx="468212" cy="21566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761CD34-EDE5-DE4C-85C2-BDDD08FAB533}"/>
              </a:ext>
            </a:extLst>
          </p:cNvPr>
          <p:cNvCxnSpPr>
            <a:cxnSpLocks/>
          </p:cNvCxnSpPr>
          <p:nvPr/>
        </p:nvCxnSpPr>
        <p:spPr>
          <a:xfrm>
            <a:off x="6052491" y="3021084"/>
            <a:ext cx="141277" cy="104489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D571768-E559-784F-9ED6-C178F79451A8}"/>
              </a:ext>
            </a:extLst>
          </p:cNvPr>
          <p:cNvCxnSpPr>
            <a:cxnSpLocks/>
          </p:cNvCxnSpPr>
          <p:nvPr/>
        </p:nvCxnSpPr>
        <p:spPr>
          <a:xfrm flipV="1">
            <a:off x="6903528" y="2847172"/>
            <a:ext cx="131639" cy="116938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E5F7C7D-CF2E-2648-A7E4-98107B78E406}"/>
              </a:ext>
            </a:extLst>
          </p:cNvPr>
          <p:cNvCxnSpPr>
            <a:cxnSpLocks/>
          </p:cNvCxnSpPr>
          <p:nvPr/>
        </p:nvCxnSpPr>
        <p:spPr>
          <a:xfrm>
            <a:off x="7731087" y="2903689"/>
            <a:ext cx="91867" cy="111287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6F0DADF-1AC0-D24B-B656-53BD9497AE8D}"/>
              </a:ext>
            </a:extLst>
          </p:cNvPr>
          <p:cNvCxnSpPr>
            <a:cxnSpLocks/>
          </p:cNvCxnSpPr>
          <p:nvPr/>
        </p:nvCxnSpPr>
        <p:spPr>
          <a:xfrm>
            <a:off x="8548516" y="4015743"/>
            <a:ext cx="31472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7DF4114-200C-7C4E-846C-845A5ED266E4}"/>
              </a:ext>
            </a:extLst>
          </p:cNvPr>
          <p:cNvCxnSpPr>
            <a:cxnSpLocks/>
          </p:cNvCxnSpPr>
          <p:nvPr/>
        </p:nvCxnSpPr>
        <p:spPr>
          <a:xfrm flipV="1">
            <a:off x="9463912" y="3133554"/>
            <a:ext cx="0" cy="44303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69333BF-D507-6644-838A-D454FAF24464}"/>
              </a:ext>
            </a:extLst>
          </p:cNvPr>
          <p:cNvCxnSpPr>
            <a:cxnSpLocks/>
          </p:cNvCxnSpPr>
          <p:nvPr/>
        </p:nvCxnSpPr>
        <p:spPr>
          <a:xfrm flipV="1">
            <a:off x="10192612" y="1528011"/>
            <a:ext cx="144056" cy="123532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4B14DE9E-8F52-9543-9812-2C9AE982DDD1}"/>
              </a:ext>
            </a:extLst>
          </p:cNvPr>
          <p:cNvCxnSpPr>
            <a:cxnSpLocks/>
          </p:cNvCxnSpPr>
          <p:nvPr/>
        </p:nvCxnSpPr>
        <p:spPr>
          <a:xfrm flipV="1">
            <a:off x="1278643" y="1217705"/>
            <a:ext cx="4112693" cy="697268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1BC02B8-1558-684C-A4CB-48110028B667}"/>
              </a:ext>
            </a:extLst>
          </p:cNvPr>
          <p:cNvCxnSpPr>
            <a:cxnSpLocks/>
          </p:cNvCxnSpPr>
          <p:nvPr/>
        </p:nvCxnSpPr>
        <p:spPr>
          <a:xfrm>
            <a:off x="6238080" y="1249902"/>
            <a:ext cx="4072270" cy="315797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985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5B90EE-EC8A-ED41-80F4-7E9BF878A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28" y="1700033"/>
            <a:ext cx="992014" cy="618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F50747-023E-874A-8D74-C44C8AD55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278" y="2487912"/>
            <a:ext cx="992014" cy="618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6A5AFC-AA15-E64A-AA30-8FE064950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475" y="1868951"/>
            <a:ext cx="992014" cy="6189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43BA6E-CBC2-C146-8503-CBD85B81C5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4298" y="2782508"/>
            <a:ext cx="992016" cy="6189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3765F1-1B13-CB4B-B04D-8105E0E328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030" y="3456531"/>
            <a:ext cx="992014" cy="6189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8AD843-3422-D242-B72A-0D593A5425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4044" y="3133554"/>
            <a:ext cx="992014" cy="6189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EDFC9F6-5530-FE49-92FF-86471C0965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72774" y="2479759"/>
            <a:ext cx="992015" cy="6189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97D3EB6-9D9E-9043-A411-C2B64485FE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40006" y="3997006"/>
            <a:ext cx="992014" cy="6189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124323A-647F-4949-87B5-B84C069D2E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48331" y="2318994"/>
            <a:ext cx="992016" cy="6189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E1FD58-4A15-964F-9C72-FF74A3C506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26047" y="3920045"/>
            <a:ext cx="992014" cy="61896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9EB8B8F-D835-074A-8EAB-B43B39F3C98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44379" y="3529013"/>
            <a:ext cx="992014" cy="61896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48AF96C-B8A4-0C40-AFF3-1D316838DD9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18336" y="2628475"/>
            <a:ext cx="992014" cy="61896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677CF5A-C101-3149-9DF7-76494157315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46058" y="708188"/>
            <a:ext cx="992014" cy="6189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36F6FFA-849E-9E49-A542-0CF8DD0BA34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01563" y="1017668"/>
            <a:ext cx="992014" cy="618961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62EA200F-762F-1344-8BA5-335033F71917}"/>
              </a:ext>
            </a:extLst>
          </p:cNvPr>
          <p:cNvSpPr/>
          <p:nvPr/>
        </p:nvSpPr>
        <p:spPr>
          <a:xfrm>
            <a:off x="5140921" y="2400300"/>
            <a:ext cx="1044650" cy="726081"/>
          </a:xfrm>
          <a:prstGeom prst="roundRect">
            <a:avLst>
              <a:gd name="adj" fmla="val 2489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34C040E-6B40-4747-9821-8F321C7E89B9}"/>
              </a:ext>
            </a:extLst>
          </p:cNvPr>
          <p:cNvSpPr/>
          <p:nvPr/>
        </p:nvSpPr>
        <p:spPr>
          <a:xfrm>
            <a:off x="6819352" y="2252650"/>
            <a:ext cx="1044650" cy="726081"/>
          </a:xfrm>
          <a:prstGeom prst="roundRect">
            <a:avLst>
              <a:gd name="adj" fmla="val 2489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7D6C8E5-824E-364B-A3DF-B6010F1DC173}"/>
              </a:ext>
            </a:extLst>
          </p:cNvPr>
          <p:cNvSpPr/>
          <p:nvPr/>
        </p:nvSpPr>
        <p:spPr>
          <a:xfrm>
            <a:off x="6108152" y="3922941"/>
            <a:ext cx="1044650" cy="726081"/>
          </a:xfrm>
          <a:prstGeom prst="roundRect">
            <a:avLst>
              <a:gd name="adj" fmla="val 2489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8579F15-6303-7647-872A-D4AA336FA6CF}"/>
              </a:ext>
            </a:extLst>
          </p:cNvPr>
          <p:cNvSpPr/>
          <p:nvPr/>
        </p:nvSpPr>
        <p:spPr>
          <a:xfrm>
            <a:off x="7699729" y="3879270"/>
            <a:ext cx="1044650" cy="726081"/>
          </a:xfrm>
          <a:prstGeom prst="roundRect">
            <a:avLst>
              <a:gd name="adj" fmla="val 2489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90240AE7-36D6-D749-80CB-44376009C4B3}"/>
              </a:ext>
            </a:extLst>
          </p:cNvPr>
          <p:cNvSpPr/>
          <p:nvPr/>
        </p:nvSpPr>
        <p:spPr>
          <a:xfrm>
            <a:off x="8733988" y="3465061"/>
            <a:ext cx="1044650" cy="726081"/>
          </a:xfrm>
          <a:prstGeom prst="roundRect">
            <a:avLst>
              <a:gd name="adj" fmla="val 2489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B1F7527B-4547-C94B-AF3A-A2557371FE9F}"/>
              </a:ext>
            </a:extLst>
          </p:cNvPr>
          <p:cNvSpPr/>
          <p:nvPr/>
        </p:nvSpPr>
        <p:spPr>
          <a:xfrm>
            <a:off x="9292018" y="2657446"/>
            <a:ext cx="1044650" cy="618961"/>
          </a:xfrm>
          <a:prstGeom prst="roundRect">
            <a:avLst>
              <a:gd name="adj" fmla="val 2489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F02BD621-F5C5-C047-B40E-F9A02A7A6CA0}"/>
              </a:ext>
            </a:extLst>
          </p:cNvPr>
          <p:cNvSpPr/>
          <p:nvPr/>
        </p:nvSpPr>
        <p:spPr>
          <a:xfrm>
            <a:off x="10175245" y="1128116"/>
            <a:ext cx="1044650" cy="537484"/>
          </a:xfrm>
          <a:prstGeom prst="roundRect">
            <a:avLst>
              <a:gd name="adj" fmla="val 2489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B55EBA2-441E-ED48-9F3E-71764FFB3191}"/>
              </a:ext>
            </a:extLst>
          </p:cNvPr>
          <p:cNvSpPr/>
          <p:nvPr/>
        </p:nvSpPr>
        <p:spPr>
          <a:xfrm>
            <a:off x="5330131" y="803766"/>
            <a:ext cx="1044650" cy="537484"/>
          </a:xfrm>
          <a:prstGeom prst="roundRect">
            <a:avLst>
              <a:gd name="adj" fmla="val 24893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5B5B73B-5C16-B64C-95F6-1237B124F7E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84489" y="2178431"/>
            <a:ext cx="992016" cy="618962"/>
          </a:xfrm>
          <a:prstGeom prst="rect">
            <a:avLst/>
          </a:prstGeom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CB5EAC4-675D-7847-B2B1-ED8DA4242D66}"/>
              </a:ext>
            </a:extLst>
          </p:cNvPr>
          <p:cNvSpPr/>
          <p:nvPr/>
        </p:nvSpPr>
        <p:spPr>
          <a:xfrm>
            <a:off x="2973419" y="2130961"/>
            <a:ext cx="1044650" cy="726081"/>
          </a:xfrm>
          <a:prstGeom prst="roundRect">
            <a:avLst>
              <a:gd name="adj" fmla="val 24893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ACA12B8-7784-BE45-924E-C2BEF938F25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02739" y="3838739"/>
            <a:ext cx="992016" cy="618962"/>
          </a:xfrm>
          <a:prstGeom prst="rect">
            <a:avLst/>
          </a:prstGeom>
        </p:spPr>
      </p:pic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8E011687-01F6-2F4E-AC7A-6DFF2202A122}"/>
              </a:ext>
            </a:extLst>
          </p:cNvPr>
          <p:cNvSpPr/>
          <p:nvPr/>
        </p:nvSpPr>
        <p:spPr>
          <a:xfrm>
            <a:off x="4670801" y="3795120"/>
            <a:ext cx="1044650" cy="726081"/>
          </a:xfrm>
          <a:prstGeom prst="roundRect">
            <a:avLst>
              <a:gd name="adj" fmla="val 24893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33C7BDE8-7073-844E-B54D-3D7785FE221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85571" y="3177493"/>
            <a:ext cx="992014" cy="61896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03E625A-5376-0045-879C-0B3FED133C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556500" y="4710079"/>
            <a:ext cx="992016" cy="61896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CE16024-80AD-8B4F-9480-3937312F077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344652" y="4191142"/>
            <a:ext cx="992016" cy="61896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3E8773E-B11E-7045-B233-A8F85F6B678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465754" y="2763340"/>
            <a:ext cx="992016" cy="61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538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289DDF4A-EA49-E541-A46A-5A45C71054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10" r="8696"/>
          <a:stretch/>
        </p:blipFill>
        <p:spPr>
          <a:xfrm>
            <a:off x="564255" y="739383"/>
            <a:ext cx="4653904" cy="3451646"/>
          </a:xfrm>
          <a:prstGeom prst="rect">
            <a:avLst/>
          </a:prstGeom>
        </p:spPr>
      </p:pic>
      <p:pic>
        <p:nvPicPr>
          <p:cNvPr id="3" name="Picture 2" descr="A picture containing indoor, metal, pan, several&#10;&#10;Description automatically generated">
            <a:extLst>
              <a:ext uri="{FF2B5EF4-FFF2-40B4-BE49-F238E27FC236}">
                <a16:creationId xmlns:a16="http://schemas.microsoft.com/office/drawing/2014/main" id="{7A5766A7-1C18-074A-B1AD-AC5D49C20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834037"/>
            <a:ext cx="1789726" cy="1444185"/>
          </a:xfrm>
          <a:prstGeom prst="rect">
            <a:avLst/>
          </a:prstGeom>
        </p:spPr>
      </p:pic>
      <p:pic>
        <p:nvPicPr>
          <p:cNvPr id="7" name="Picture 6" descr="A picture containing indoor, counter, arranged, several&#10;&#10;Description automatically generated">
            <a:extLst>
              <a:ext uri="{FF2B5EF4-FFF2-40B4-BE49-F238E27FC236}">
                <a16:creationId xmlns:a16="http://schemas.microsoft.com/office/drawing/2014/main" id="{9838B889-BA79-6A40-9C42-6C711B3F2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809" y="834035"/>
            <a:ext cx="2054815" cy="1444186"/>
          </a:xfrm>
          <a:prstGeom prst="rect">
            <a:avLst/>
          </a:prstGeom>
        </p:spPr>
      </p:pic>
      <p:pic>
        <p:nvPicPr>
          <p:cNvPr id="11" name="Picture 10" descr="A picture containing indoor, arranged, several&#10;&#10;Description automatically generated">
            <a:extLst>
              <a:ext uri="{FF2B5EF4-FFF2-40B4-BE49-F238E27FC236}">
                <a16:creationId xmlns:a16="http://schemas.microsoft.com/office/drawing/2014/main" id="{B7C2FD5E-066C-994F-B400-062EE0C36F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0907" y="834035"/>
            <a:ext cx="2322025" cy="14441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E5394F-54EA-AD45-9B0D-28928F9649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4598" y="2327718"/>
            <a:ext cx="2114641" cy="1863311"/>
          </a:xfrm>
          <a:prstGeom prst="rect">
            <a:avLst/>
          </a:prstGeom>
        </p:spPr>
      </p:pic>
      <p:pic>
        <p:nvPicPr>
          <p:cNvPr id="17" name="Picture 16" descr="A picture containing sitting&#10;&#10;Description automatically generated">
            <a:extLst>
              <a:ext uri="{FF2B5EF4-FFF2-40B4-BE49-F238E27FC236}">
                <a16:creationId xmlns:a16="http://schemas.microsoft.com/office/drawing/2014/main" id="{C482FED9-9560-B04C-B6A1-B652AA6661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5228" y="2746843"/>
            <a:ext cx="1817976" cy="1444186"/>
          </a:xfrm>
          <a:prstGeom prst="rect">
            <a:avLst/>
          </a:prstGeom>
        </p:spPr>
      </p:pic>
      <p:pic>
        <p:nvPicPr>
          <p:cNvPr id="20" name="Picture 19" descr="A picture containing sitting&#10;&#10;Description automatically generated">
            <a:extLst>
              <a:ext uri="{FF2B5EF4-FFF2-40B4-BE49-F238E27FC236}">
                <a16:creationId xmlns:a16="http://schemas.microsoft.com/office/drawing/2014/main" id="{EB7702A6-B801-2144-BDEE-F10BEE8AB2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8658" y="2706907"/>
            <a:ext cx="1868415" cy="144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11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CF6C4A-48FB-4B46-BEA4-1C0F39695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385" y="1513468"/>
            <a:ext cx="3911600" cy="2324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D97EC3-5B8A-CC47-8514-6D7A38C06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541" y="1412139"/>
            <a:ext cx="3151148" cy="242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37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ine chart&#10;&#10;Description automatically generated">
            <a:extLst>
              <a:ext uri="{FF2B5EF4-FFF2-40B4-BE49-F238E27FC236}">
                <a16:creationId xmlns:a16="http://schemas.microsoft.com/office/drawing/2014/main" id="{29A4C714-D165-0E4C-86ED-32330C5928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80" r="8238"/>
          <a:stretch/>
        </p:blipFill>
        <p:spPr>
          <a:xfrm>
            <a:off x="1722602" y="1343245"/>
            <a:ext cx="7563288" cy="46987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BE4890-42FB-434E-80B4-A2C7C645E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087" y="2268537"/>
            <a:ext cx="1485900" cy="2006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D7F823-A958-2E46-857F-299D9BC6F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125" y="2344737"/>
            <a:ext cx="1117600" cy="1930400"/>
          </a:xfrm>
          <a:prstGeom prst="rect">
            <a:avLst/>
          </a:prstGeom>
        </p:spPr>
      </p:pic>
      <p:sp>
        <p:nvSpPr>
          <p:cNvPr id="13" name="Cross 12">
            <a:extLst>
              <a:ext uri="{FF2B5EF4-FFF2-40B4-BE49-F238E27FC236}">
                <a16:creationId xmlns:a16="http://schemas.microsoft.com/office/drawing/2014/main" id="{055B80B2-229A-F247-A72A-E3A1BF819856}"/>
              </a:ext>
            </a:extLst>
          </p:cNvPr>
          <p:cNvSpPr/>
          <p:nvPr/>
        </p:nvSpPr>
        <p:spPr>
          <a:xfrm>
            <a:off x="3837894" y="3165359"/>
            <a:ext cx="544285" cy="527277"/>
          </a:xfrm>
          <a:prstGeom prst="plus">
            <a:avLst>
              <a:gd name="adj" fmla="val 41516"/>
            </a:avLst>
          </a:prstGeom>
          <a:ln>
            <a:solidFill>
              <a:srgbClr val="083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831FF"/>
              </a:solidFill>
            </a:endParaRPr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D94739CD-4AE8-D94A-AD70-D916069E9627}"/>
              </a:ext>
            </a:extLst>
          </p:cNvPr>
          <p:cNvSpPr/>
          <p:nvPr/>
        </p:nvSpPr>
        <p:spPr>
          <a:xfrm>
            <a:off x="7509782" y="3165360"/>
            <a:ext cx="544285" cy="527277"/>
          </a:xfrm>
          <a:prstGeom prst="plus">
            <a:avLst>
              <a:gd name="adj" fmla="val 41516"/>
            </a:avLst>
          </a:prstGeom>
          <a:ln>
            <a:solidFill>
              <a:srgbClr val="083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831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856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814A420E-82B6-F242-901F-1B5CD45302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06" r="7484"/>
          <a:stretch/>
        </p:blipFill>
        <p:spPr>
          <a:xfrm>
            <a:off x="571787" y="457308"/>
            <a:ext cx="4161144" cy="31133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F275D5-6742-5B4C-8093-2BB823E80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857" y="574038"/>
            <a:ext cx="2264172" cy="133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11B946-84BC-0642-80E4-DEEAF9E78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2213" y="574038"/>
            <a:ext cx="2242705" cy="1333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EC927A-F4B3-8142-9A72-AB958741D4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8102" y="574038"/>
            <a:ext cx="2325846" cy="13330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6C589F-EB89-F540-AB40-889E4DAE25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8102" y="2210238"/>
            <a:ext cx="2325846" cy="13746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B976D0-EA8D-3F4F-8A23-8D3E480E6D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8373" y="2047976"/>
            <a:ext cx="2196545" cy="15369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2574D9-E84D-9C4B-92F5-78099D1460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0835" y="1907060"/>
            <a:ext cx="2052215" cy="165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4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801264D6-C24F-2644-8D2D-A9856AE3D3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41" r="8175"/>
          <a:stretch/>
        </p:blipFill>
        <p:spPr>
          <a:xfrm>
            <a:off x="1592027" y="1803193"/>
            <a:ext cx="3622008" cy="2684961"/>
          </a:xfrm>
          <a:prstGeom prst="rect">
            <a:avLst/>
          </a:prstGeom>
        </p:spPr>
      </p:pic>
      <p:pic>
        <p:nvPicPr>
          <p:cNvPr id="7" name="Picture 6" descr="A picture containing abacus&#10;&#10;Description automatically generated">
            <a:extLst>
              <a:ext uri="{FF2B5EF4-FFF2-40B4-BE49-F238E27FC236}">
                <a16:creationId xmlns:a16="http://schemas.microsoft.com/office/drawing/2014/main" id="{AA271FB9-63E2-B74D-80A9-060A7C74F4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67" t="27127" r="22245" b="50000"/>
          <a:stretch/>
        </p:blipFill>
        <p:spPr>
          <a:xfrm>
            <a:off x="9233872" y="3226507"/>
            <a:ext cx="2297430" cy="1208234"/>
          </a:xfrm>
          <a:prstGeom prst="rect">
            <a:avLst/>
          </a:prstGeom>
        </p:spPr>
      </p:pic>
      <p:pic>
        <p:nvPicPr>
          <p:cNvPr id="11" name="Picture 10" descr="A picture containing abacus&#10;&#10;Description automatically generated">
            <a:extLst>
              <a:ext uri="{FF2B5EF4-FFF2-40B4-BE49-F238E27FC236}">
                <a16:creationId xmlns:a16="http://schemas.microsoft.com/office/drawing/2014/main" id="{158554AD-6E9F-F84D-BD57-4E172F4CDC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755" t="35042" r="16097" b="41127"/>
          <a:stretch/>
        </p:blipFill>
        <p:spPr>
          <a:xfrm>
            <a:off x="9258364" y="1871073"/>
            <a:ext cx="2297430" cy="10744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F9FC13-9EA4-D840-8D40-77ED8B2B3E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785" t="36310" r="25970" b="39859"/>
          <a:stretch/>
        </p:blipFill>
        <p:spPr>
          <a:xfrm>
            <a:off x="7029482" y="1871073"/>
            <a:ext cx="2103120" cy="10744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D9B0A2-4441-644C-832A-9DEA5D252A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326" t="21352" r="26429" b="51522"/>
          <a:stretch/>
        </p:blipFill>
        <p:spPr>
          <a:xfrm>
            <a:off x="7029481" y="3211731"/>
            <a:ext cx="2103121" cy="12230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006753B-915D-694D-8D4B-86CE7139305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638" t="20323" r="35842" b="50776"/>
          <a:stretch/>
        </p:blipFill>
        <p:spPr>
          <a:xfrm>
            <a:off x="5259431" y="3131720"/>
            <a:ext cx="1668780" cy="130302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B018108-BC26-0C41-BBA1-0E85F4EDB26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1327" t="35328" r="35153" b="40841"/>
          <a:stretch/>
        </p:blipFill>
        <p:spPr>
          <a:xfrm>
            <a:off x="5234940" y="1871073"/>
            <a:ext cx="1668780" cy="107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79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6FC9425-6F1F-3A48-A2CA-69D8903FF5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51" r="7306"/>
          <a:stretch/>
        </p:blipFill>
        <p:spPr>
          <a:xfrm>
            <a:off x="876632" y="742952"/>
            <a:ext cx="4047334" cy="29488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55FF6A-E3B2-A34B-9E0E-5835DD7A0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219" y="800100"/>
            <a:ext cx="2326774" cy="11301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BF0241-BCD8-A24C-BAC0-98B5BCA0C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8035" y="800100"/>
            <a:ext cx="2304041" cy="11301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5AA3EF-722E-204A-950D-0469AB27D0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6118" y="800100"/>
            <a:ext cx="2030450" cy="11318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67048F-9992-E34B-8AC8-06D39AD7CF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437"/>
          <a:stretch/>
        </p:blipFill>
        <p:spPr>
          <a:xfrm>
            <a:off x="9616118" y="2355570"/>
            <a:ext cx="2030450" cy="13578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9F698B-EBE9-304E-83EF-25C3F8D9F5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8035" y="2355570"/>
            <a:ext cx="2304041" cy="13578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E109DC-A0D0-314E-A0BA-E33ADF5FFE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4342" y="2355570"/>
            <a:ext cx="2359651" cy="133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63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28334</TotalTime>
  <Words>195</Words>
  <Application>Microsoft Macintosh PowerPoint</Application>
  <PresentationFormat>Widescreen</PresentationFormat>
  <Paragraphs>43</Paragraphs>
  <Slides>34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Zhenzhe Zhang</dc:creator>
  <cp:lastModifiedBy>Rustam Khaliullin, Dr</cp:lastModifiedBy>
  <cp:revision>192</cp:revision>
  <dcterms:created xsi:type="dcterms:W3CDTF">2020-10-07T01:37:32Z</dcterms:created>
  <dcterms:modified xsi:type="dcterms:W3CDTF">2021-03-24T04:18:34Z</dcterms:modified>
</cp:coreProperties>
</file>